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7"/>
    <p:sldId id="257" r:id="rId28"/>
    <p:sldId id="258" r:id="rId29"/>
    <p:sldId id="259" r:id="rId30"/>
    <p:sldId id="260" r:id="rId31"/>
    <p:sldId id="261" r:id="rId32"/>
    <p:sldId id="262" r:id="rId33"/>
    <p:sldId id="263" r:id="rId34"/>
    <p:sldId id="264" r:id="rId35"/>
    <p:sldId id="265" r:id="rId36"/>
    <p:sldId id="266" r:id="rId37"/>
    <p:sldId id="267" r:id="rId38"/>
    <p:sldId id="268" r:id="rId39"/>
    <p:sldId id="269" r:id="rId40"/>
    <p:sldId id="270" r:id="rId41"/>
    <p:sldId id="271" r:id="rId42"/>
    <p:sldId id="272" r:id="rId43"/>
    <p:sldId id="273" r:id="rId44"/>
    <p:sldId id="274" r:id="rId45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Archivo Black" charset="1" panose="020B0A03020202020B04"/>
      <p:regular r:id="rId10"/>
    </p:embeddedFont>
    <p:embeddedFont>
      <p:font typeface="Garet ExtraBold" charset="1" panose="00000000000000000000"/>
      <p:regular r:id="rId11"/>
    </p:embeddedFont>
    <p:embeddedFont>
      <p:font typeface="Garet ExtraBold Bold" charset="1" panose="00000000000000000000"/>
      <p:regular r:id="rId12"/>
    </p:embeddedFont>
    <p:embeddedFont>
      <p:font typeface="Gill Sans Display Ultra-Bold" charset="1" panose="020B0904020104020203"/>
      <p:regular r:id="rId13"/>
    </p:embeddedFont>
    <p:embeddedFont>
      <p:font typeface="Canva Sans" charset="1" panose="020B0503030501040103"/>
      <p:regular r:id="rId14"/>
    </p:embeddedFont>
    <p:embeddedFont>
      <p:font typeface="Canva Sans Bold" charset="1" panose="020B0803030501040103"/>
      <p:regular r:id="rId15"/>
    </p:embeddedFont>
    <p:embeddedFont>
      <p:font typeface="Canva Sans Italics" charset="1" panose="020B0503030501040103"/>
      <p:regular r:id="rId16"/>
    </p:embeddedFont>
    <p:embeddedFont>
      <p:font typeface="Canva Sans Bold Italics" charset="1" panose="020B0803030501040103"/>
      <p:regular r:id="rId17"/>
    </p:embeddedFont>
    <p:embeddedFont>
      <p:font typeface="Canva Sans Medium" charset="1" panose="020B0603030501040103"/>
      <p:regular r:id="rId18"/>
    </p:embeddedFont>
    <p:embeddedFont>
      <p:font typeface="Canva Sans Medium Italics" charset="1" panose="020B0603030501040103"/>
      <p:regular r:id="rId19"/>
    </p:embeddedFont>
    <p:embeddedFont>
      <p:font typeface="Heebo" charset="1" panose="00000500000000000000"/>
      <p:regular r:id="rId20"/>
    </p:embeddedFont>
    <p:embeddedFont>
      <p:font typeface="Heebo Bold" charset="1" panose="00000800000000000000"/>
      <p:regular r:id="rId21"/>
    </p:embeddedFont>
    <p:embeddedFont>
      <p:font typeface="Heebo Thin" charset="1" panose="00000300000000000000"/>
      <p:regular r:id="rId22"/>
    </p:embeddedFont>
    <p:embeddedFont>
      <p:font typeface="Heebo Light" charset="1" panose="00000400000000000000"/>
      <p:regular r:id="rId23"/>
    </p:embeddedFont>
    <p:embeddedFont>
      <p:font typeface="Heebo Medium" charset="1" panose="00000600000000000000"/>
      <p:regular r:id="rId24"/>
    </p:embeddedFont>
    <p:embeddedFont>
      <p:font typeface="Heebo Ultra-Bold" charset="1" panose="00000900000000000000"/>
      <p:regular r:id="rId25"/>
    </p:embeddedFont>
    <p:embeddedFont>
      <p:font typeface="Heebo Heavy" charset="1" panose="00000A0000000000000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slides/slide1.xml" Type="http://schemas.openxmlformats.org/officeDocument/2006/relationships/slide"/><Relationship Id="rId28" Target="slides/slide2.xml" Type="http://schemas.openxmlformats.org/officeDocument/2006/relationships/slide"/><Relationship Id="rId29" Target="slides/slide3.xml" Type="http://schemas.openxmlformats.org/officeDocument/2006/relationships/slide"/><Relationship Id="rId3" Target="viewProps.xml" Type="http://schemas.openxmlformats.org/officeDocument/2006/relationships/viewProps"/><Relationship Id="rId30" Target="slides/slide4.xml" Type="http://schemas.openxmlformats.org/officeDocument/2006/relationships/slide"/><Relationship Id="rId31" Target="slides/slide5.xml" Type="http://schemas.openxmlformats.org/officeDocument/2006/relationships/slide"/><Relationship Id="rId32" Target="slides/slide6.xml" Type="http://schemas.openxmlformats.org/officeDocument/2006/relationships/slide"/><Relationship Id="rId33" Target="slides/slide7.xml" Type="http://schemas.openxmlformats.org/officeDocument/2006/relationships/slide"/><Relationship Id="rId34" Target="slides/slide8.xml" Type="http://schemas.openxmlformats.org/officeDocument/2006/relationships/slide"/><Relationship Id="rId35" Target="slides/slide9.xml" Type="http://schemas.openxmlformats.org/officeDocument/2006/relationships/slide"/><Relationship Id="rId36" Target="slides/slide10.xml" Type="http://schemas.openxmlformats.org/officeDocument/2006/relationships/slide"/><Relationship Id="rId37" Target="slides/slide11.xml" Type="http://schemas.openxmlformats.org/officeDocument/2006/relationships/slide"/><Relationship Id="rId38" Target="slides/slide12.xml" Type="http://schemas.openxmlformats.org/officeDocument/2006/relationships/slide"/><Relationship Id="rId39" Target="slides/slide13.xml" Type="http://schemas.openxmlformats.org/officeDocument/2006/relationships/slide"/><Relationship Id="rId4" Target="theme/theme1.xml" Type="http://schemas.openxmlformats.org/officeDocument/2006/relationships/theme"/><Relationship Id="rId40" Target="slides/slide14.xml" Type="http://schemas.openxmlformats.org/officeDocument/2006/relationships/slide"/><Relationship Id="rId41" Target="slides/slide15.xml" Type="http://schemas.openxmlformats.org/officeDocument/2006/relationships/slide"/><Relationship Id="rId42" Target="slides/slide16.xml" Type="http://schemas.openxmlformats.org/officeDocument/2006/relationships/slide"/><Relationship Id="rId43" Target="slides/slide17.xml" Type="http://schemas.openxmlformats.org/officeDocument/2006/relationships/slide"/><Relationship Id="rId44" Target="slides/slide18.xml" Type="http://schemas.openxmlformats.org/officeDocument/2006/relationships/slide"/><Relationship Id="rId45" Target="slides/slide19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15.svg" Type="http://schemas.openxmlformats.org/officeDocument/2006/relationships/image"/><Relationship Id="rId4" Target="../media/image5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39.jpeg" Type="http://schemas.openxmlformats.org/officeDocument/2006/relationships/image"/><Relationship Id="rId7" Target="../media/VAFqct4tkl0.mp4" Type="http://schemas.openxmlformats.org/officeDocument/2006/relationships/video"/><Relationship Id="rId8" Target="../media/VAFqct4tkl0.mp4" Type="http://schemas.microsoft.com/office/2007/relationships/media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40.jpeg" Type="http://schemas.openxmlformats.org/officeDocument/2006/relationships/image"/><Relationship Id="rId7" Target="../media/VAFqcoVsWnU.mp4" Type="http://schemas.openxmlformats.org/officeDocument/2006/relationships/video"/><Relationship Id="rId8" Target="../media/VAFqcoVsWnU.mp4" Type="http://schemas.microsoft.com/office/2007/relationships/media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41.jpeg" Type="http://schemas.openxmlformats.org/officeDocument/2006/relationships/image"/><Relationship Id="rId7" Target="../media/VAFrA5GxrS0.mp4" Type="http://schemas.openxmlformats.org/officeDocument/2006/relationships/video"/><Relationship Id="rId8" Target="../media/VAFrA5GxrS0.mp4" Type="http://schemas.microsoft.com/office/2007/relationships/media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42.jpeg" Type="http://schemas.openxmlformats.org/officeDocument/2006/relationships/image"/><Relationship Id="rId7" Target="../media/VAFqcqjmxYg.mp4" Type="http://schemas.openxmlformats.org/officeDocument/2006/relationships/video"/><Relationship Id="rId8" Target="../media/VAFqcqjmxYg.mp4" Type="http://schemas.microsoft.com/office/2007/relationships/media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png" Type="http://schemas.openxmlformats.org/officeDocument/2006/relationships/image"/><Relationship Id="rId3" Target="../media/image44.sv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png" Type="http://schemas.openxmlformats.org/officeDocument/2006/relationships/image"/><Relationship Id="rId3" Target="../media/image44.sv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45.png" Type="http://schemas.openxmlformats.org/officeDocument/2006/relationships/image"/><Relationship Id="rId7" Target="../media/image46.svg" Type="http://schemas.openxmlformats.org/officeDocument/2006/relationships/image"/><Relationship Id="rId8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png" Type="http://schemas.openxmlformats.org/officeDocument/2006/relationships/image"/><Relationship Id="rId11" Target="../media/image19.svg" Type="http://schemas.openxmlformats.org/officeDocument/2006/relationships/image"/><Relationship Id="rId12" Target="../media/image20.png" Type="http://schemas.openxmlformats.org/officeDocument/2006/relationships/image"/><Relationship Id="rId13" Target="../media/image21.svg" Type="http://schemas.openxmlformats.org/officeDocument/2006/relationships/image"/><Relationship Id="rId14" Target="../media/image22.png" Type="http://schemas.openxmlformats.org/officeDocument/2006/relationships/image"/><Relationship Id="rId15" Target="../media/image23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16.png" Type="http://schemas.openxmlformats.org/officeDocument/2006/relationships/image"/><Relationship Id="rId9" Target="../media/image1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2.png" Type="http://schemas.openxmlformats.org/officeDocument/2006/relationships/image"/><Relationship Id="rId11" Target="../media/image33.svg" Type="http://schemas.openxmlformats.org/officeDocument/2006/relationships/image"/><Relationship Id="rId12" Target="../media/image12.png" Type="http://schemas.openxmlformats.org/officeDocument/2006/relationships/image"/><Relationship Id="rId13" Target="../media/image13.svg" Type="http://schemas.openxmlformats.org/officeDocument/2006/relationships/image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26.png" Type="http://schemas.openxmlformats.org/officeDocument/2006/relationships/image"/><Relationship Id="rId5" Target="../media/image27.svg" Type="http://schemas.openxmlformats.org/officeDocument/2006/relationships/image"/><Relationship Id="rId6" Target="../media/image28.png" Type="http://schemas.openxmlformats.org/officeDocument/2006/relationships/image"/><Relationship Id="rId7" Target="../media/image29.svg" Type="http://schemas.openxmlformats.org/officeDocument/2006/relationships/image"/><Relationship Id="rId8" Target="../media/image30.png" Type="http://schemas.openxmlformats.org/officeDocument/2006/relationships/image"/><Relationship Id="rId9" Target="../media/image31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png" Type="http://schemas.openxmlformats.org/officeDocument/2006/relationships/image"/><Relationship Id="rId3" Target="../media/image35.png" Type="http://schemas.openxmlformats.org/officeDocument/2006/relationships/image"/><Relationship Id="rId4" Target="../media/image36.png" Type="http://schemas.openxmlformats.org/officeDocument/2006/relationships/image"/><Relationship Id="rId5" Target="../media/image37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38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503774">
            <a:off x="9458475" y="3988207"/>
            <a:ext cx="7634731" cy="6565869"/>
          </a:xfrm>
          <a:custGeom>
            <a:avLst/>
            <a:gdLst/>
            <a:ahLst/>
            <a:cxnLst/>
            <a:rect r="r" b="b" t="t" l="l"/>
            <a:pathLst>
              <a:path h="6565869" w="7634731">
                <a:moveTo>
                  <a:pt x="0" y="0"/>
                </a:moveTo>
                <a:lnTo>
                  <a:pt x="7634731" y="0"/>
                </a:lnTo>
                <a:lnTo>
                  <a:pt x="7634731" y="6565869"/>
                </a:lnTo>
                <a:lnTo>
                  <a:pt x="0" y="65658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8563079">
            <a:off x="12184485" y="616629"/>
            <a:ext cx="7631725" cy="6563284"/>
          </a:xfrm>
          <a:custGeom>
            <a:avLst/>
            <a:gdLst/>
            <a:ahLst/>
            <a:cxnLst/>
            <a:rect r="r" b="b" t="t" l="l"/>
            <a:pathLst>
              <a:path h="6563284" w="7631725">
                <a:moveTo>
                  <a:pt x="0" y="0"/>
                </a:moveTo>
                <a:lnTo>
                  <a:pt x="7631726" y="0"/>
                </a:lnTo>
                <a:lnTo>
                  <a:pt x="7631726" y="6563284"/>
                </a:lnTo>
                <a:lnTo>
                  <a:pt x="0" y="65632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1028700"/>
            <a:ext cx="10782087" cy="6976505"/>
            <a:chOff x="0" y="0"/>
            <a:chExt cx="2736520" cy="177065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92710" y="106680"/>
              <a:ext cx="2632380" cy="1651274"/>
            </a:xfrm>
            <a:custGeom>
              <a:avLst/>
              <a:gdLst/>
              <a:ahLst/>
              <a:cxnLst/>
              <a:rect r="r" b="b" t="t" l="l"/>
              <a:pathLst>
                <a:path h="1651274" w="2632380">
                  <a:moveTo>
                    <a:pt x="2605710" y="1462044"/>
                  </a:moveTo>
                  <a:cubicBezTo>
                    <a:pt x="2605710" y="1549674"/>
                    <a:pt x="2529510" y="1620794"/>
                    <a:pt x="2448229" y="1620794"/>
                  </a:cubicBezTo>
                  <a:lnTo>
                    <a:pt x="66040" y="1620794"/>
                  </a:lnTo>
                  <a:cubicBezTo>
                    <a:pt x="43180" y="1620794"/>
                    <a:pt x="20320" y="1615714"/>
                    <a:pt x="0" y="1606824"/>
                  </a:cubicBezTo>
                  <a:cubicBezTo>
                    <a:pt x="26670" y="1634764"/>
                    <a:pt x="63500" y="1651274"/>
                    <a:pt x="110905" y="1651274"/>
                  </a:cubicBezTo>
                  <a:lnTo>
                    <a:pt x="2486329" y="1651274"/>
                  </a:lnTo>
                  <a:cubicBezTo>
                    <a:pt x="2566340" y="1651274"/>
                    <a:pt x="2632379" y="1585234"/>
                    <a:pt x="2632379" y="1505224"/>
                  </a:cubicBezTo>
                  <a:lnTo>
                    <a:pt x="2632379" y="95250"/>
                  </a:lnTo>
                  <a:cubicBezTo>
                    <a:pt x="2632379" y="58420"/>
                    <a:pt x="2618410" y="25400"/>
                    <a:pt x="2596819" y="0"/>
                  </a:cubicBezTo>
                  <a:cubicBezTo>
                    <a:pt x="2603169" y="16510"/>
                    <a:pt x="2605710" y="34290"/>
                    <a:pt x="2605710" y="52070"/>
                  </a:cubicBezTo>
                  <a:lnTo>
                    <a:pt x="2605710" y="1462044"/>
                  </a:lnTo>
                  <a:lnTo>
                    <a:pt x="2605710" y="1462044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2700" y="12700"/>
              <a:ext cx="2671750" cy="1702074"/>
            </a:xfrm>
            <a:custGeom>
              <a:avLst/>
              <a:gdLst/>
              <a:ahLst/>
              <a:cxnLst/>
              <a:rect r="r" b="b" t="t" l="l"/>
              <a:pathLst>
                <a:path h="1702074" w="2671750">
                  <a:moveTo>
                    <a:pt x="146050" y="1702074"/>
                  </a:moveTo>
                  <a:lnTo>
                    <a:pt x="2525700" y="1702074"/>
                  </a:lnTo>
                  <a:cubicBezTo>
                    <a:pt x="2605710" y="1702074"/>
                    <a:pt x="2671750" y="1636034"/>
                    <a:pt x="2671750" y="1556024"/>
                  </a:cubicBezTo>
                  <a:lnTo>
                    <a:pt x="2671750" y="146050"/>
                  </a:lnTo>
                  <a:cubicBezTo>
                    <a:pt x="2671750" y="66040"/>
                    <a:pt x="2605710" y="0"/>
                    <a:pt x="252570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556024"/>
                  </a:lnTo>
                  <a:cubicBezTo>
                    <a:pt x="0" y="1637304"/>
                    <a:pt x="66040" y="1702074"/>
                    <a:pt x="146050" y="17020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736520" cy="1770654"/>
            </a:xfrm>
            <a:custGeom>
              <a:avLst/>
              <a:gdLst/>
              <a:ahLst/>
              <a:cxnLst/>
              <a:rect r="r" b="b" t="t" l="l"/>
              <a:pathLst>
                <a:path h="1770654" w="2736520">
                  <a:moveTo>
                    <a:pt x="2673020" y="74930"/>
                  </a:moveTo>
                  <a:cubicBezTo>
                    <a:pt x="2645080" y="30480"/>
                    <a:pt x="2595550" y="0"/>
                    <a:pt x="253840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568724"/>
                  </a:lnTo>
                  <a:cubicBezTo>
                    <a:pt x="0" y="1620794"/>
                    <a:pt x="25400" y="1666514"/>
                    <a:pt x="63500" y="1695724"/>
                  </a:cubicBezTo>
                  <a:cubicBezTo>
                    <a:pt x="91440" y="1740174"/>
                    <a:pt x="140970" y="1770654"/>
                    <a:pt x="205941" y="1770654"/>
                  </a:cubicBezTo>
                  <a:lnTo>
                    <a:pt x="2577770" y="1770654"/>
                  </a:lnTo>
                  <a:cubicBezTo>
                    <a:pt x="2665400" y="1770654"/>
                    <a:pt x="2736520" y="1699534"/>
                    <a:pt x="2736520" y="1611904"/>
                  </a:cubicBezTo>
                  <a:lnTo>
                    <a:pt x="2736520" y="201930"/>
                  </a:lnTo>
                  <a:cubicBezTo>
                    <a:pt x="2736520" y="149860"/>
                    <a:pt x="2711120" y="104140"/>
                    <a:pt x="2673020" y="74930"/>
                  </a:cubicBezTo>
                  <a:close/>
                  <a:moveTo>
                    <a:pt x="12700" y="1568724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2538400" y="12700"/>
                  </a:lnTo>
                  <a:cubicBezTo>
                    <a:pt x="2618410" y="12700"/>
                    <a:pt x="2684450" y="78740"/>
                    <a:pt x="2684450" y="158750"/>
                  </a:cubicBezTo>
                  <a:lnTo>
                    <a:pt x="2684450" y="1568724"/>
                  </a:lnTo>
                  <a:cubicBezTo>
                    <a:pt x="2684450" y="1648734"/>
                    <a:pt x="2618410" y="1714774"/>
                    <a:pt x="2538400" y="1714774"/>
                  </a:cubicBezTo>
                  <a:lnTo>
                    <a:pt x="158750" y="1714774"/>
                  </a:lnTo>
                  <a:cubicBezTo>
                    <a:pt x="78740" y="1714774"/>
                    <a:pt x="12700" y="1650004"/>
                    <a:pt x="12700" y="1568724"/>
                  </a:cubicBezTo>
                  <a:close/>
                  <a:moveTo>
                    <a:pt x="2725090" y="1611904"/>
                  </a:moveTo>
                  <a:cubicBezTo>
                    <a:pt x="2725090" y="1691914"/>
                    <a:pt x="2657780" y="1757954"/>
                    <a:pt x="2577770" y="1757954"/>
                  </a:cubicBezTo>
                  <a:lnTo>
                    <a:pt x="205941" y="1757954"/>
                  </a:lnTo>
                  <a:cubicBezTo>
                    <a:pt x="157480" y="1757954"/>
                    <a:pt x="120650" y="1741444"/>
                    <a:pt x="93980" y="1713504"/>
                  </a:cubicBezTo>
                  <a:cubicBezTo>
                    <a:pt x="114300" y="1722394"/>
                    <a:pt x="135890" y="1727474"/>
                    <a:pt x="160020" y="1727474"/>
                  </a:cubicBezTo>
                  <a:lnTo>
                    <a:pt x="2539670" y="1727474"/>
                  </a:lnTo>
                  <a:cubicBezTo>
                    <a:pt x="2627300" y="1727474"/>
                    <a:pt x="2698420" y="1656354"/>
                    <a:pt x="2698420" y="1568724"/>
                  </a:cubicBezTo>
                  <a:lnTo>
                    <a:pt x="2698420" y="158750"/>
                  </a:lnTo>
                  <a:cubicBezTo>
                    <a:pt x="2698420" y="140970"/>
                    <a:pt x="2694610" y="123190"/>
                    <a:pt x="2689530" y="106680"/>
                  </a:cubicBezTo>
                  <a:cubicBezTo>
                    <a:pt x="2711120" y="132080"/>
                    <a:pt x="2725090" y="165100"/>
                    <a:pt x="2725090" y="201930"/>
                  </a:cubicBezTo>
                  <a:lnTo>
                    <a:pt x="2725090" y="1611904"/>
                  </a:lnTo>
                  <a:cubicBezTo>
                    <a:pt x="2725090" y="1611904"/>
                    <a:pt x="2725090" y="1611904"/>
                    <a:pt x="2725090" y="1611904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1028700" y="1056863"/>
            <a:ext cx="2708114" cy="2708114"/>
          </a:xfrm>
          <a:custGeom>
            <a:avLst/>
            <a:gdLst/>
            <a:ahLst/>
            <a:cxnLst/>
            <a:rect r="r" b="b" t="t" l="l"/>
            <a:pathLst>
              <a:path h="2708114" w="2708114">
                <a:moveTo>
                  <a:pt x="0" y="0"/>
                </a:moveTo>
                <a:lnTo>
                  <a:pt x="2708114" y="0"/>
                </a:lnTo>
                <a:lnTo>
                  <a:pt x="2708114" y="2708114"/>
                </a:lnTo>
                <a:lnTo>
                  <a:pt x="0" y="27081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3359983" y="5406678"/>
            <a:ext cx="7916103" cy="2035925"/>
            <a:chOff x="0" y="0"/>
            <a:chExt cx="2084900" cy="53621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84899" cy="536211"/>
            </a:xfrm>
            <a:custGeom>
              <a:avLst/>
              <a:gdLst/>
              <a:ahLst/>
              <a:cxnLst/>
              <a:rect r="r" b="b" t="t" l="l"/>
              <a:pathLst>
                <a:path h="536211" w="2084899">
                  <a:moveTo>
                    <a:pt x="49878" y="0"/>
                  </a:moveTo>
                  <a:lnTo>
                    <a:pt x="2035022" y="0"/>
                  </a:lnTo>
                  <a:cubicBezTo>
                    <a:pt x="2048250" y="0"/>
                    <a:pt x="2060937" y="5255"/>
                    <a:pt x="2070291" y="14609"/>
                  </a:cubicBezTo>
                  <a:cubicBezTo>
                    <a:pt x="2079645" y="23963"/>
                    <a:pt x="2084899" y="36649"/>
                    <a:pt x="2084899" y="49878"/>
                  </a:cubicBezTo>
                  <a:lnTo>
                    <a:pt x="2084899" y="486333"/>
                  </a:lnTo>
                  <a:cubicBezTo>
                    <a:pt x="2084899" y="499561"/>
                    <a:pt x="2079645" y="512248"/>
                    <a:pt x="2070291" y="521602"/>
                  </a:cubicBezTo>
                  <a:cubicBezTo>
                    <a:pt x="2060937" y="530956"/>
                    <a:pt x="2048250" y="536211"/>
                    <a:pt x="2035022" y="536211"/>
                  </a:cubicBezTo>
                  <a:lnTo>
                    <a:pt x="49878" y="536211"/>
                  </a:lnTo>
                  <a:cubicBezTo>
                    <a:pt x="36649" y="536211"/>
                    <a:pt x="23963" y="530956"/>
                    <a:pt x="14609" y="521602"/>
                  </a:cubicBezTo>
                  <a:cubicBezTo>
                    <a:pt x="5255" y="512248"/>
                    <a:pt x="0" y="499561"/>
                    <a:pt x="0" y="486333"/>
                  </a:cubicBezTo>
                  <a:lnTo>
                    <a:pt x="0" y="49878"/>
                  </a:lnTo>
                  <a:cubicBezTo>
                    <a:pt x="0" y="36649"/>
                    <a:pt x="5255" y="23963"/>
                    <a:pt x="14609" y="14609"/>
                  </a:cubicBezTo>
                  <a:cubicBezTo>
                    <a:pt x="23963" y="5255"/>
                    <a:pt x="36649" y="0"/>
                    <a:pt x="49878" y="0"/>
                  </a:cubicBez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3736814" y="1553831"/>
            <a:ext cx="7162442" cy="38528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428"/>
              </a:lnSpc>
            </a:pPr>
            <a:r>
              <a:rPr lang="en-US" sz="8346">
                <a:solidFill>
                  <a:srgbClr val="312E5F"/>
                </a:solidFill>
                <a:latin typeface="Garet ExtraBold"/>
              </a:rPr>
              <a:t>Digital Marketing in the Modern Era: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744766" y="8354664"/>
            <a:ext cx="8134420" cy="13610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667"/>
              </a:lnSpc>
            </a:pPr>
            <a:r>
              <a:rPr lang="en-US" sz="2799">
                <a:solidFill>
                  <a:srgbClr val="FFFFFF"/>
                </a:solidFill>
                <a:latin typeface="Heebo"/>
              </a:rPr>
              <a:t>Presented By: </a:t>
            </a:r>
          </a:p>
          <a:p>
            <a:pPr>
              <a:lnSpc>
                <a:spcPts val="3667"/>
              </a:lnSpc>
            </a:pPr>
            <a:r>
              <a:rPr lang="en-US" sz="2799">
                <a:solidFill>
                  <a:srgbClr val="FFFFFF"/>
                </a:solidFill>
                <a:latin typeface="Heebo"/>
              </a:rPr>
              <a:t>Meilani Felix </a:t>
            </a:r>
          </a:p>
          <a:p>
            <a:pPr>
              <a:lnSpc>
                <a:spcPts val="3667"/>
              </a:lnSpc>
            </a:pPr>
            <a:r>
              <a:rPr lang="en-US" sz="2799">
                <a:solidFill>
                  <a:srgbClr val="FFFFFF"/>
                </a:solidFill>
                <a:latin typeface="Heebo"/>
              </a:rPr>
              <a:t>Former TikTok Rep &amp; Avid User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382757" y="5428056"/>
            <a:ext cx="8450803" cy="18656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719"/>
              </a:lnSpc>
            </a:pPr>
            <a:r>
              <a:rPr lang="en-US" sz="9799">
                <a:solidFill>
                  <a:srgbClr val="FFFFFF"/>
                </a:solidFill>
                <a:latin typeface="Gill Sans Display Ultra-Bold"/>
              </a:rPr>
              <a:t>TikTok</a:t>
            </a:r>
          </a:p>
        </p:txBody>
      </p:sp>
      <p:sp>
        <p:nvSpPr>
          <p:cNvPr name="Freeform 15" id="15"/>
          <p:cNvSpPr/>
          <p:nvPr/>
        </p:nvSpPr>
        <p:spPr>
          <a:xfrm flipH="true" flipV="false" rot="0">
            <a:off x="12102069" y="1690064"/>
            <a:ext cx="6185931" cy="8976945"/>
          </a:xfrm>
          <a:custGeom>
            <a:avLst/>
            <a:gdLst/>
            <a:ahLst/>
            <a:cxnLst/>
            <a:rect r="r" b="b" t="t" l="l"/>
            <a:pathLst>
              <a:path h="8976945" w="6185931">
                <a:moveTo>
                  <a:pt x="6185931" y="0"/>
                </a:moveTo>
                <a:lnTo>
                  <a:pt x="0" y="0"/>
                </a:lnTo>
                <a:lnTo>
                  <a:pt x="0" y="8976944"/>
                </a:lnTo>
                <a:lnTo>
                  <a:pt x="6185931" y="8976944"/>
                </a:lnTo>
                <a:lnTo>
                  <a:pt x="618593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2450658">
            <a:off x="3213910" y="4026393"/>
            <a:ext cx="6727656" cy="5785784"/>
          </a:xfrm>
          <a:custGeom>
            <a:avLst/>
            <a:gdLst/>
            <a:ahLst/>
            <a:cxnLst/>
            <a:rect r="r" b="b" t="t" l="l"/>
            <a:pathLst>
              <a:path h="5785784" w="6727656">
                <a:moveTo>
                  <a:pt x="0" y="0"/>
                </a:moveTo>
                <a:lnTo>
                  <a:pt x="6727656" y="0"/>
                </a:lnTo>
                <a:lnTo>
                  <a:pt x="6727656" y="5785785"/>
                </a:lnTo>
                <a:lnTo>
                  <a:pt x="0" y="5785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509963">
            <a:off x="28264" y="1088214"/>
            <a:ext cx="6730306" cy="5788063"/>
          </a:xfrm>
          <a:custGeom>
            <a:avLst/>
            <a:gdLst/>
            <a:ahLst/>
            <a:cxnLst/>
            <a:rect r="r" b="b" t="t" l="l"/>
            <a:pathLst>
              <a:path h="5788063" w="6730306">
                <a:moveTo>
                  <a:pt x="0" y="0"/>
                </a:moveTo>
                <a:lnTo>
                  <a:pt x="6730306" y="0"/>
                </a:lnTo>
                <a:lnTo>
                  <a:pt x="6730306" y="5788063"/>
                </a:lnTo>
                <a:lnTo>
                  <a:pt x="0" y="57880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393243" y="3268568"/>
            <a:ext cx="12530668" cy="6267513"/>
            <a:chOff x="0" y="0"/>
            <a:chExt cx="3300258" cy="165070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300258" cy="1650703"/>
            </a:xfrm>
            <a:custGeom>
              <a:avLst/>
              <a:gdLst/>
              <a:ahLst/>
              <a:cxnLst/>
              <a:rect r="r" b="b" t="t" l="l"/>
              <a:pathLst>
                <a:path h="1650703" w="3300258">
                  <a:moveTo>
                    <a:pt x="31510" y="0"/>
                  </a:moveTo>
                  <a:lnTo>
                    <a:pt x="3268749" y="0"/>
                  </a:lnTo>
                  <a:cubicBezTo>
                    <a:pt x="3286151" y="0"/>
                    <a:pt x="3300258" y="14107"/>
                    <a:pt x="3300258" y="31510"/>
                  </a:cubicBezTo>
                  <a:lnTo>
                    <a:pt x="3300258" y="1619193"/>
                  </a:lnTo>
                  <a:cubicBezTo>
                    <a:pt x="3300258" y="1627550"/>
                    <a:pt x="3296939" y="1635565"/>
                    <a:pt x="3291029" y="1641474"/>
                  </a:cubicBezTo>
                  <a:cubicBezTo>
                    <a:pt x="3285120" y="1647383"/>
                    <a:pt x="3277105" y="1650703"/>
                    <a:pt x="3268749" y="1650703"/>
                  </a:cubicBezTo>
                  <a:lnTo>
                    <a:pt x="31510" y="1650703"/>
                  </a:lnTo>
                  <a:cubicBezTo>
                    <a:pt x="23153" y="1650703"/>
                    <a:pt x="15138" y="1647383"/>
                    <a:pt x="9229" y="1641474"/>
                  </a:cubicBezTo>
                  <a:cubicBezTo>
                    <a:pt x="3320" y="1635565"/>
                    <a:pt x="0" y="1627550"/>
                    <a:pt x="0" y="1619193"/>
                  </a:cubicBezTo>
                  <a:lnTo>
                    <a:pt x="0" y="31510"/>
                  </a:lnTo>
                  <a:cubicBezTo>
                    <a:pt x="0" y="23153"/>
                    <a:pt x="3320" y="15138"/>
                    <a:pt x="9229" y="9229"/>
                  </a:cubicBezTo>
                  <a:cubicBezTo>
                    <a:pt x="15138" y="3320"/>
                    <a:pt x="23153" y="0"/>
                    <a:pt x="31510" y="0"/>
                  </a:cubicBez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028700" y="3401058"/>
            <a:ext cx="11403694" cy="6409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Trend Participation </a:t>
            </a:r>
          </a:p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Quality Visuals </a:t>
            </a:r>
          </a:p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High Energy </a:t>
            </a:r>
          </a:p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First Few Seconds </a:t>
            </a:r>
          </a:p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Music &amp; Sound</a:t>
            </a:r>
          </a:p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Engagement Encouragement </a:t>
            </a:r>
          </a:p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Collaborations </a:t>
            </a:r>
          </a:p>
          <a:p>
            <a:pPr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FFFFFF"/>
                </a:solidFill>
                <a:latin typeface="Archivo Black"/>
              </a:rPr>
              <a:t>Consistency and Timing </a:t>
            </a:r>
          </a:p>
          <a:p>
            <a:pPr>
              <a:lnSpc>
                <a:spcPts val="4899"/>
              </a:lnSpc>
            </a:pP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3920437" y="1806179"/>
            <a:ext cx="3879636" cy="6674643"/>
          </a:xfrm>
          <a:custGeom>
            <a:avLst/>
            <a:gdLst/>
            <a:ahLst/>
            <a:cxnLst/>
            <a:rect r="r" b="b" t="t" l="l"/>
            <a:pathLst>
              <a:path h="6674643" w="3879636">
                <a:moveTo>
                  <a:pt x="0" y="0"/>
                </a:moveTo>
                <a:lnTo>
                  <a:pt x="3879636" y="0"/>
                </a:lnTo>
                <a:lnTo>
                  <a:pt x="3879636" y="6674642"/>
                </a:lnTo>
                <a:lnTo>
                  <a:pt x="0" y="66746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93243" y="542988"/>
            <a:ext cx="18087490" cy="24477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256"/>
              </a:lnSpc>
            </a:pPr>
            <a:r>
              <a:rPr lang="en-US" sz="10400">
                <a:solidFill>
                  <a:srgbClr val="FFFFFF"/>
                </a:solidFill>
                <a:latin typeface="Garet ExtraBold"/>
              </a:rPr>
              <a:t>ELEMENTS TO VIRAL CONTENT: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381516" y="881435"/>
            <a:ext cx="4877784" cy="4977330"/>
          </a:xfrm>
          <a:custGeom>
            <a:avLst/>
            <a:gdLst/>
            <a:ahLst/>
            <a:cxnLst/>
            <a:rect r="r" b="b" t="t" l="l"/>
            <a:pathLst>
              <a:path h="4977330" w="4877784">
                <a:moveTo>
                  <a:pt x="0" y="0"/>
                </a:moveTo>
                <a:lnTo>
                  <a:pt x="4877784" y="0"/>
                </a:lnTo>
                <a:lnTo>
                  <a:pt x="4877784" y="4977330"/>
                </a:lnTo>
                <a:lnTo>
                  <a:pt x="0" y="49773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259593" y="1859641"/>
            <a:ext cx="12844168" cy="9624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812"/>
              </a:lnSpc>
            </a:pPr>
            <a:r>
              <a:rPr lang="en-US" sz="7468">
                <a:solidFill>
                  <a:srgbClr val="312E5F"/>
                </a:solidFill>
                <a:latin typeface="Garet ExtraBold"/>
              </a:rPr>
              <a:t>@indie_earth</a:t>
            </a:r>
          </a:p>
          <a:p>
            <a:pPr algn="just">
              <a:lnSpc>
                <a:spcPts val="8812"/>
              </a:lnSpc>
            </a:pPr>
            <a:r>
              <a:rPr lang="en-US" sz="7468">
                <a:solidFill>
                  <a:srgbClr val="312E5F"/>
                </a:solidFill>
                <a:latin typeface="Garet ExtraBold"/>
              </a:rPr>
              <a:t>@vertigovinyl</a:t>
            </a:r>
          </a:p>
          <a:p>
            <a:pPr algn="just">
              <a:lnSpc>
                <a:spcPts val="8812"/>
              </a:lnSpc>
            </a:pPr>
            <a:r>
              <a:rPr lang="en-US" sz="7468">
                <a:solidFill>
                  <a:srgbClr val="312E5F"/>
                </a:solidFill>
                <a:latin typeface="Garet ExtraBold"/>
              </a:rPr>
              <a:t>@ziarecords80</a:t>
            </a:r>
          </a:p>
          <a:p>
            <a:pPr algn="just">
              <a:lnSpc>
                <a:spcPts val="8812"/>
              </a:lnSpc>
            </a:pPr>
            <a:r>
              <a:rPr lang="en-US" sz="7468">
                <a:solidFill>
                  <a:srgbClr val="312E5F"/>
                </a:solidFill>
                <a:latin typeface="Garet ExtraBold"/>
              </a:rPr>
              <a:t>@spinmeroundstore</a:t>
            </a:r>
          </a:p>
          <a:p>
            <a:pPr algn="just">
              <a:lnSpc>
                <a:spcPts val="8812"/>
              </a:lnSpc>
            </a:pPr>
            <a:r>
              <a:rPr lang="en-US" sz="7468">
                <a:solidFill>
                  <a:srgbClr val="312E5F"/>
                </a:solidFill>
                <a:latin typeface="Garet ExtraBold"/>
              </a:rPr>
              <a:t>@piranharecords</a:t>
            </a:r>
          </a:p>
          <a:p>
            <a:pPr algn="just">
              <a:lnSpc>
                <a:spcPts val="8812"/>
              </a:lnSpc>
            </a:pPr>
            <a:r>
              <a:rPr lang="en-US" sz="7468">
                <a:solidFill>
                  <a:srgbClr val="312E5F"/>
                </a:solidFill>
                <a:latin typeface="Garet ExtraBold"/>
              </a:rPr>
              <a:t>@criminalrecordsatl</a:t>
            </a:r>
          </a:p>
          <a:p>
            <a:pPr algn="just">
              <a:lnSpc>
                <a:spcPts val="8812"/>
              </a:lnSpc>
            </a:pPr>
            <a:r>
              <a:rPr lang="en-US" sz="7468">
                <a:solidFill>
                  <a:srgbClr val="312E5F"/>
                </a:solidFill>
                <a:latin typeface="Garet ExtraBold"/>
              </a:rPr>
              <a:t>@reporecords </a:t>
            </a:r>
          </a:p>
          <a:p>
            <a:pPr algn="ctr">
              <a:lnSpc>
                <a:spcPts val="6646"/>
              </a:lnSpc>
            </a:pPr>
          </a:p>
          <a:p>
            <a:pPr algn="ctr">
              <a:lnSpc>
                <a:spcPts val="6646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5845604" y="8067277"/>
            <a:ext cx="1819213" cy="1819213"/>
          </a:xfrm>
          <a:custGeom>
            <a:avLst/>
            <a:gdLst/>
            <a:ahLst/>
            <a:cxnLst/>
            <a:rect r="r" b="b" t="t" l="l"/>
            <a:pathLst>
              <a:path h="1819213" w="1819213">
                <a:moveTo>
                  <a:pt x="0" y="0"/>
                </a:moveTo>
                <a:lnTo>
                  <a:pt x="1819213" y="0"/>
                </a:lnTo>
                <a:lnTo>
                  <a:pt x="1819213" y="1819213"/>
                </a:lnTo>
                <a:lnTo>
                  <a:pt x="0" y="18192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615498" y="661670"/>
            <a:ext cx="11766019" cy="972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120"/>
              </a:lnSpc>
            </a:pPr>
            <a:r>
              <a:rPr lang="en-US" sz="8000">
                <a:solidFill>
                  <a:srgbClr val="FFFFFF"/>
                </a:solidFill>
                <a:latin typeface="Garet ExtraBold"/>
              </a:rPr>
              <a:t>Accounts to Follow: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563079">
            <a:off x="3590148" y="653359"/>
            <a:ext cx="7631725" cy="6563284"/>
          </a:xfrm>
          <a:custGeom>
            <a:avLst/>
            <a:gdLst/>
            <a:ahLst/>
            <a:cxnLst/>
            <a:rect r="r" b="b" t="t" l="l"/>
            <a:pathLst>
              <a:path h="6563284" w="7631725">
                <a:moveTo>
                  <a:pt x="0" y="0"/>
                </a:moveTo>
                <a:lnTo>
                  <a:pt x="7631725" y="0"/>
                </a:lnTo>
                <a:lnTo>
                  <a:pt x="7631725" y="6563284"/>
                </a:lnTo>
                <a:lnTo>
                  <a:pt x="0" y="65632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503774">
            <a:off x="6986886" y="4201794"/>
            <a:ext cx="7634731" cy="6565869"/>
          </a:xfrm>
          <a:custGeom>
            <a:avLst/>
            <a:gdLst/>
            <a:ahLst/>
            <a:cxnLst/>
            <a:rect r="r" b="b" t="t" l="l"/>
            <a:pathLst>
              <a:path h="6565869" w="7634731">
                <a:moveTo>
                  <a:pt x="0" y="0"/>
                </a:moveTo>
                <a:lnTo>
                  <a:pt x="7634731" y="0"/>
                </a:lnTo>
                <a:lnTo>
                  <a:pt x="7634731" y="6565868"/>
                </a:lnTo>
                <a:lnTo>
                  <a:pt x="0" y="65658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>
            <a:hlinkClick action="ppaction://media"/>
          </p:cNvPr>
          <p:cNvPicPr>
            <a:picLocks noChangeAspect="true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212244" y="484018"/>
            <a:ext cx="5241918" cy="9318965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22225" y="1711098"/>
            <a:ext cx="8610978" cy="720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16"/>
              </a:lnSpc>
            </a:pPr>
            <a:r>
              <a:rPr lang="en-US" sz="5861">
                <a:solidFill>
                  <a:srgbClr val="FFFFFF"/>
                </a:solidFill>
                <a:latin typeface="Garet ExtraBold"/>
              </a:rPr>
              <a:t>@vertigovinyl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563079">
            <a:off x="3590148" y="653359"/>
            <a:ext cx="7631725" cy="6563284"/>
          </a:xfrm>
          <a:custGeom>
            <a:avLst/>
            <a:gdLst/>
            <a:ahLst/>
            <a:cxnLst/>
            <a:rect r="r" b="b" t="t" l="l"/>
            <a:pathLst>
              <a:path h="6563284" w="7631725">
                <a:moveTo>
                  <a:pt x="0" y="0"/>
                </a:moveTo>
                <a:lnTo>
                  <a:pt x="7631725" y="0"/>
                </a:lnTo>
                <a:lnTo>
                  <a:pt x="7631725" y="6563284"/>
                </a:lnTo>
                <a:lnTo>
                  <a:pt x="0" y="65632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503774">
            <a:off x="6986886" y="4201794"/>
            <a:ext cx="7634731" cy="6565869"/>
          </a:xfrm>
          <a:custGeom>
            <a:avLst/>
            <a:gdLst/>
            <a:ahLst/>
            <a:cxnLst/>
            <a:rect r="r" b="b" t="t" l="l"/>
            <a:pathLst>
              <a:path h="6565869" w="7634731">
                <a:moveTo>
                  <a:pt x="0" y="0"/>
                </a:moveTo>
                <a:lnTo>
                  <a:pt x="7634731" y="0"/>
                </a:lnTo>
                <a:lnTo>
                  <a:pt x="7634731" y="6565868"/>
                </a:lnTo>
                <a:lnTo>
                  <a:pt x="0" y="65658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>
            <a:hlinkClick action="ppaction://media"/>
          </p:cNvPr>
          <p:cNvPicPr>
            <a:picLocks noChangeAspect="true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212244" y="484018"/>
            <a:ext cx="5241918" cy="9318965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22225" y="1711098"/>
            <a:ext cx="8610978" cy="720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16"/>
              </a:lnSpc>
            </a:pPr>
            <a:r>
              <a:rPr lang="en-US" sz="5861">
                <a:solidFill>
                  <a:srgbClr val="FFFFFF"/>
                </a:solidFill>
                <a:latin typeface="Garet ExtraBold"/>
              </a:rPr>
              <a:t>@reporecords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563079">
            <a:off x="3590148" y="653359"/>
            <a:ext cx="7631725" cy="6563284"/>
          </a:xfrm>
          <a:custGeom>
            <a:avLst/>
            <a:gdLst/>
            <a:ahLst/>
            <a:cxnLst/>
            <a:rect r="r" b="b" t="t" l="l"/>
            <a:pathLst>
              <a:path h="6563284" w="7631725">
                <a:moveTo>
                  <a:pt x="0" y="0"/>
                </a:moveTo>
                <a:lnTo>
                  <a:pt x="7631725" y="0"/>
                </a:lnTo>
                <a:lnTo>
                  <a:pt x="7631725" y="6563284"/>
                </a:lnTo>
                <a:lnTo>
                  <a:pt x="0" y="65632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503774">
            <a:off x="6986886" y="4201794"/>
            <a:ext cx="7634731" cy="6565869"/>
          </a:xfrm>
          <a:custGeom>
            <a:avLst/>
            <a:gdLst/>
            <a:ahLst/>
            <a:cxnLst/>
            <a:rect r="r" b="b" t="t" l="l"/>
            <a:pathLst>
              <a:path h="6565869" w="7634731">
                <a:moveTo>
                  <a:pt x="0" y="0"/>
                </a:moveTo>
                <a:lnTo>
                  <a:pt x="7634731" y="0"/>
                </a:lnTo>
                <a:lnTo>
                  <a:pt x="7634731" y="6565868"/>
                </a:lnTo>
                <a:lnTo>
                  <a:pt x="0" y="65658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>
            <a:hlinkClick action="ppaction://media"/>
          </p:cNvPr>
          <p:cNvPicPr>
            <a:picLocks noChangeAspect="true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829425" y="1028700"/>
            <a:ext cx="4629150" cy="82296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333338" y="1653948"/>
            <a:ext cx="6169687" cy="4817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85"/>
              </a:lnSpc>
            </a:pPr>
            <a:r>
              <a:rPr lang="en-US" sz="3916">
                <a:solidFill>
                  <a:srgbClr val="FFFFFF"/>
                </a:solidFill>
                <a:latin typeface="Garet ExtraBold"/>
              </a:rPr>
              <a:t>@spinmeroundrecords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563079">
            <a:off x="3590148" y="653359"/>
            <a:ext cx="7631725" cy="6563284"/>
          </a:xfrm>
          <a:custGeom>
            <a:avLst/>
            <a:gdLst/>
            <a:ahLst/>
            <a:cxnLst/>
            <a:rect r="r" b="b" t="t" l="l"/>
            <a:pathLst>
              <a:path h="6563284" w="7631725">
                <a:moveTo>
                  <a:pt x="0" y="0"/>
                </a:moveTo>
                <a:lnTo>
                  <a:pt x="7631725" y="0"/>
                </a:lnTo>
                <a:lnTo>
                  <a:pt x="7631725" y="6563284"/>
                </a:lnTo>
                <a:lnTo>
                  <a:pt x="0" y="65632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503774">
            <a:off x="6986886" y="4201794"/>
            <a:ext cx="7634731" cy="6565869"/>
          </a:xfrm>
          <a:custGeom>
            <a:avLst/>
            <a:gdLst/>
            <a:ahLst/>
            <a:cxnLst/>
            <a:rect r="r" b="b" t="t" l="l"/>
            <a:pathLst>
              <a:path h="6565869" w="7634731">
                <a:moveTo>
                  <a:pt x="0" y="0"/>
                </a:moveTo>
                <a:lnTo>
                  <a:pt x="7634731" y="0"/>
                </a:lnTo>
                <a:lnTo>
                  <a:pt x="7634731" y="6565868"/>
                </a:lnTo>
                <a:lnTo>
                  <a:pt x="0" y="65658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>
            <a:hlinkClick action="ppaction://media"/>
          </p:cNvPr>
          <p:cNvPicPr>
            <a:picLocks noChangeAspect="true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7407596" y="606168"/>
            <a:ext cx="5104499" cy="9074665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22225" y="1711098"/>
            <a:ext cx="8610978" cy="720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16"/>
              </a:lnSpc>
            </a:pPr>
            <a:r>
              <a:rPr lang="en-US" sz="5861">
                <a:solidFill>
                  <a:srgbClr val="FFFFFF"/>
                </a:solidFill>
                <a:latin typeface="Garet ExtraBold"/>
              </a:rPr>
              <a:t>@piranharecords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0354" y="503673"/>
            <a:ext cx="18147292" cy="12606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316"/>
              </a:lnSpc>
              <a:spcBef>
                <a:spcPct val="0"/>
              </a:spcBef>
            </a:pPr>
            <a:r>
              <a:rPr lang="en-US" sz="7368">
                <a:solidFill>
                  <a:srgbClr val="FFFFFF"/>
                </a:solidFill>
                <a:latin typeface="Garet ExtraBold"/>
              </a:rPr>
              <a:t>Tips for creating your first video...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12987" y="2282632"/>
            <a:ext cx="17775013" cy="6590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FFFFF"/>
                </a:solidFill>
                <a:latin typeface="Archivo Black"/>
              </a:rPr>
              <a:t>"Howfinity" TikTok Tutorials on YouTube</a:t>
            </a:r>
          </a:p>
          <a:p>
            <a:pPr marL="1468119" indent="-489373" lvl="2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FFFFF"/>
                </a:solidFill>
                <a:latin typeface="Archivo Black"/>
              </a:rPr>
              <a:t>Great tutorials from account creation to basic in-app editing tools</a:t>
            </a: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FFFFF"/>
                </a:solidFill>
                <a:latin typeface="Archivo Black"/>
              </a:rPr>
              <a:t>Use the TikTok search bar to look up tutorials</a:t>
            </a:r>
          </a:p>
          <a:p>
            <a:pPr marL="1468119" indent="-489373" lvl="2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FFFFF"/>
                </a:solidFill>
                <a:latin typeface="Archivo Black"/>
              </a:rPr>
              <a:t>Specific trends will often require unique editing and techniques. Oftentimes, there are creators actively uploading tutorials on how to create video formats that are actively trending </a:t>
            </a: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FFFFF"/>
                </a:solidFill>
                <a:latin typeface="Archivo Black"/>
              </a:rPr>
              <a:t>Less is more. </a:t>
            </a:r>
          </a:p>
          <a:p>
            <a:pPr marL="1468119" indent="-489373" lvl="2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FFFFF"/>
                </a:solidFill>
                <a:latin typeface="Archivo Black"/>
              </a:rPr>
              <a:t>Stick to the basic in-app editing tools like music, voice-over, and "cutting" videos </a:t>
            </a: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FFFFF"/>
                </a:solidFill>
                <a:latin typeface="Archivo Black"/>
              </a:rPr>
              <a:t>Click record, and play around with the buttons to familiarize yourself with the in-app features.  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606747" y="4171315"/>
            <a:ext cx="7127069" cy="18675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120"/>
              </a:lnSpc>
            </a:pPr>
            <a:r>
              <a:rPr lang="en-US" sz="8000">
                <a:solidFill>
                  <a:srgbClr val="FFFFFF"/>
                </a:solidFill>
                <a:latin typeface="Garet ExtraBold"/>
              </a:rPr>
              <a:t>1 key takeaway....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5734003" y="7693781"/>
            <a:ext cx="1277647" cy="1277647"/>
          </a:xfrm>
          <a:custGeom>
            <a:avLst/>
            <a:gdLst/>
            <a:ahLst/>
            <a:cxnLst/>
            <a:rect r="r" b="b" t="t" l="l"/>
            <a:pathLst>
              <a:path h="1277647" w="1277647">
                <a:moveTo>
                  <a:pt x="0" y="0"/>
                </a:moveTo>
                <a:lnTo>
                  <a:pt x="1277647" y="0"/>
                </a:lnTo>
                <a:lnTo>
                  <a:pt x="1277647" y="1277646"/>
                </a:lnTo>
                <a:lnTo>
                  <a:pt x="0" y="12776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05454" y="4328795"/>
            <a:ext cx="8877092" cy="18675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120"/>
              </a:lnSpc>
            </a:pPr>
            <a:r>
              <a:rPr lang="en-US" sz="8000">
                <a:solidFill>
                  <a:srgbClr val="FFFFFF"/>
                </a:solidFill>
                <a:latin typeface="Garet ExtraBold"/>
              </a:rPr>
              <a:t>Practice makes perfect.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5734003" y="7693781"/>
            <a:ext cx="1277647" cy="1277647"/>
          </a:xfrm>
          <a:custGeom>
            <a:avLst/>
            <a:gdLst/>
            <a:ahLst/>
            <a:cxnLst/>
            <a:rect r="r" b="b" t="t" l="l"/>
            <a:pathLst>
              <a:path h="1277647" w="1277647">
                <a:moveTo>
                  <a:pt x="0" y="0"/>
                </a:moveTo>
                <a:lnTo>
                  <a:pt x="1277647" y="0"/>
                </a:lnTo>
                <a:lnTo>
                  <a:pt x="1277647" y="1277646"/>
                </a:lnTo>
                <a:lnTo>
                  <a:pt x="0" y="12776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989126">
            <a:off x="120948" y="4704646"/>
            <a:ext cx="7157072" cy="6155082"/>
          </a:xfrm>
          <a:custGeom>
            <a:avLst/>
            <a:gdLst/>
            <a:ahLst/>
            <a:cxnLst/>
            <a:rect r="r" b="b" t="t" l="l"/>
            <a:pathLst>
              <a:path h="6155082" w="7157072">
                <a:moveTo>
                  <a:pt x="0" y="0"/>
                </a:moveTo>
                <a:lnTo>
                  <a:pt x="7157072" y="0"/>
                </a:lnTo>
                <a:lnTo>
                  <a:pt x="7157072" y="6155083"/>
                </a:lnTo>
                <a:lnTo>
                  <a:pt x="0" y="61550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70178">
            <a:off x="2189009" y="585732"/>
            <a:ext cx="7159891" cy="6157506"/>
          </a:xfrm>
          <a:custGeom>
            <a:avLst/>
            <a:gdLst/>
            <a:ahLst/>
            <a:cxnLst/>
            <a:rect r="r" b="b" t="t" l="l"/>
            <a:pathLst>
              <a:path h="6157506" w="7159891">
                <a:moveTo>
                  <a:pt x="0" y="0"/>
                </a:moveTo>
                <a:lnTo>
                  <a:pt x="7159891" y="0"/>
                </a:lnTo>
                <a:lnTo>
                  <a:pt x="7159891" y="6157506"/>
                </a:lnTo>
                <a:lnTo>
                  <a:pt x="0" y="6157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19200" y="1400520"/>
            <a:ext cx="7002641" cy="8229600"/>
          </a:xfrm>
          <a:custGeom>
            <a:avLst/>
            <a:gdLst/>
            <a:ahLst/>
            <a:cxnLst/>
            <a:rect r="r" b="b" t="t" l="l"/>
            <a:pathLst>
              <a:path h="8229600" w="7002641">
                <a:moveTo>
                  <a:pt x="0" y="0"/>
                </a:moveTo>
                <a:lnTo>
                  <a:pt x="7002641" y="0"/>
                </a:lnTo>
                <a:lnTo>
                  <a:pt x="700264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8486268" y="1028700"/>
            <a:ext cx="8773032" cy="8229600"/>
            <a:chOff x="0" y="0"/>
            <a:chExt cx="2603356" cy="244209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92710" y="106680"/>
              <a:ext cx="2499216" cy="2322715"/>
            </a:xfrm>
            <a:custGeom>
              <a:avLst/>
              <a:gdLst/>
              <a:ahLst/>
              <a:cxnLst/>
              <a:rect r="r" b="b" t="t" l="l"/>
              <a:pathLst>
                <a:path h="2322715" w="2499216">
                  <a:moveTo>
                    <a:pt x="2472545" y="2133485"/>
                  </a:moveTo>
                  <a:cubicBezTo>
                    <a:pt x="2472545" y="2221115"/>
                    <a:pt x="2396345" y="2292235"/>
                    <a:pt x="2315066" y="2292235"/>
                  </a:cubicBezTo>
                  <a:lnTo>
                    <a:pt x="66040" y="2292235"/>
                  </a:lnTo>
                  <a:cubicBezTo>
                    <a:pt x="43180" y="2292235"/>
                    <a:pt x="20320" y="2287155"/>
                    <a:pt x="0" y="2278265"/>
                  </a:cubicBezTo>
                  <a:cubicBezTo>
                    <a:pt x="26670" y="2306205"/>
                    <a:pt x="63500" y="2322715"/>
                    <a:pt x="110056" y="2322715"/>
                  </a:cubicBezTo>
                  <a:lnTo>
                    <a:pt x="2353166" y="2322715"/>
                  </a:lnTo>
                  <a:cubicBezTo>
                    <a:pt x="2433176" y="2322715"/>
                    <a:pt x="2499216" y="2256675"/>
                    <a:pt x="2499216" y="2176665"/>
                  </a:cubicBezTo>
                  <a:lnTo>
                    <a:pt x="2499216" y="95250"/>
                  </a:lnTo>
                  <a:cubicBezTo>
                    <a:pt x="2499216" y="58420"/>
                    <a:pt x="2485245" y="25400"/>
                    <a:pt x="2463655" y="0"/>
                  </a:cubicBezTo>
                  <a:cubicBezTo>
                    <a:pt x="2470005" y="16510"/>
                    <a:pt x="2472545" y="34290"/>
                    <a:pt x="2472545" y="52070"/>
                  </a:cubicBezTo>
                  <a:lnTo>
                    <a:pt x="2472545" y="2133485"/>
                  </a:lnTo>
                  <a:lnTo>
                    <a:pt x="2472545" y="2133485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2700" y="12700"/>
              <a:ext cx="2538586" cy="2373515"/>
            </a:xfrm>
            <a:custGeom>
              <a:avLst/>
              <a:gdLst/>
              <a:ahLst/>
              <a:cxnLst/>
              <a:rect r="r" b="b" t="t" l="l"/>
              <a:pathLst>
                <a:path h="2373515" w="2538586">
                  <a:moveTo>
                    <a:pt x="146050" y="2373515"/>
                  </a:moveTo>
                  <a:lnTo>
                    <a:pt x="2392536" y="2373515"/>
                  </a:lnTo>
                  <a:cubicBezTo>
                    <a:pt x="2472546" y="2373515"/>
                    <a:pt x="2538586" y="2307475"/>
                    <a:pt x="2538586" y="2227465"/>
                  </a:cubicBezTo>
                  <a:lnTo>
                    <a:pt x="2538586" y="146050"/>
                  </a:lnTo>
                  <a:cubicBezTo>
                    <a:pt x="2538586" y="66040"/>
                    <a:pt x="2472546" y="0"/>
                    <a:pt x="2392536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227465"/>
                  </a:lnTo>
                  <a:cubicBezTo>
                    <a:pt x="0" y="2308745"/>
                    <a:pt x="66040" y="2373515"/>
                    <a:pt x="146050" y="237351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603356" cy="2442095"/>
            </a:xfrm>
            <a:custGeom>
              <a:avLst/>
              <a:gdLst/>
              <a:ahLst/>
              <a:cxnLst/>
              <a:rect r="r" b="b" t="t" l="l"/>
              <a:pathLst>
                <a:path h="2442095" w="2603356">
                  <a:moveTo>
                    <a:pt x="2539856" y="74930"/>
                  </a:moveTo>
                  <a:cubicBezTo>
                    <a:pt x="2511915" y="30480"/>
                    <a:pt x="2462386" y="0"/>
                    <a:pt x="2405236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240165"/>
                  </a:lnTo>
                  <a:cubicBezTo>
                    <a:pt x="0" y="2292235"/>
                    <a:pt x="25400" y="2337955"/>
                    <a:pt x="63500" y="2367165"/>
                  </a:cubicBezTo>
                  <a:cubicBezTo>
                    <a:pt x="91440" y="2411615"/>
                    <a:pt x="140970" y="2442095"/>
                    <a:pt x="204959" y="2442095"/>
                  </a:cubicBezTo>
                  <a:lnTo>
                    <a:pt x="2444606" y="2442095"/>
                  </a:lnTo>
                  <a:cubicBezTo>
                    <a:pt x="2532236" y="2442095"/>
                    <a:pt x="2603356" y="2370975"/>
                    <a:pt x="2603356" y="2283345"/>
                  </a:cubicBezTo>
                  <a:lnTo>
                    <a:pt x="2603356" y="201930"/>
                  </a:lnTo>
                  <a:cubicBezTo>
                    <a:pt x="2603355" y="149860"/>
                    <a:pt x="2577955" y="104140"/>
                    <a:pt x="2539856" y="74930"/>
                  </a:cubicBezTo>
                  <a:close/>
                  <a:moveTo>
                    <a:pt x="12700" y="2240165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2405236" y="12700"/>
                  </a:lnTo>
                  <a:cubicBezTo>
                    <a:pt x="2485246" y="12700"/>
                    <a:pt x="2551286" y="78740"/>
                    <a:pt x="2551286" y="158750"/>
                  </a:cubicBezTo>
                  <a:lnTo>
                    <a:pt x="2551286" y="2240165"/>
                  </a:lnTo>
                  <a:cubicBezTo>
                    <a:pt x="2551286" y="2320175"/>
                    <a:pt x="2485246" y="2386215"/>
                    <a:pt x="2405236" y="2386215"/>
                  </a:cubicBezTo>
                  <a:lnTo>
                    <a:pt x="158750" y="2386215"/>
                  </a:lnTo>
                  <a:cubicBezTo>
                    <a:pt x="78740" y="2386215"/>
                    <a:pt x="12700" y="2321445"/>
                    <a:pt x="12700" y="2240165"/>
                  </a:cubicBezTo>
                  <a:close/>
                  <a:moveTo>
                    <a:pt x="2591926" y="2283345"/>
                  </a:moveTo>
                  <a:cubicBezTo>
                    <a:pt x="2591926" y="2363355"/>
                    <a:pt x="2524615" y="2429395"/>
                    <a:pt x="2444605" y="2429395"/>
                  </a:cubicBezTo>
                  <a:lnTo>
                    <a:pt x="204959" y="2429395"/>
                  </a:lnTo>
                  <a:cubicBezTo>
                    <a:pt x="157480" y="2429395"/>
                    <a:pt x="120650" y="2412885"/>
                    <a:pt x="93980" y="2384945"/>
                  </a:cubicBezTo>
                  <a:cubicBezTo>
                    <a:pt x="114300" y="2393835"/>
                    <a:pt x="135890" y="2398914"/>
                    <a:pt x="160020" y="2398914"/>
                  </a:cubicBezTo>
                  <a:lnTo>
                    <a:pt x="2406506" y="2398914"/>
                  </a:lnTo>
                  <a:cubicBezTo>
                    <a:pt x="2494136" y="2398914"/>
                    <a:pt x="2565256" y="2327795"/>
                    <a:pt x="2565256" y="2240164"/>
                  </a:cubicBezTo>
                  <a:lnTo>
                    <a:pt x="2565256" y="158750"/>
                  </a:lnTo>
                  <a:cubicBezTo>
                    <a:pt x="2565256" y="140970"/>
                    <a:pt x="2561446" y="123190"/>
                    <a:pt x="2556366" y="106680"/>
                  </a:cubicBezTo>
                  <a:cubicBezTo>
                    <a:pt x="2577956" y="132080"/>
                    <a:pt x="2591926" y="165100"/>
                    <a:pt x="2591926" y="201930"/>
                  </a:cubicBezTo>
                  <a:lnTo>
                    <a:pt x="2591926" y="2283345"/>
                  </a:lnTo>
                  <a:cubicBezTo>
                    <a:pt x="2591926" y="2283345"/>
                    <a:pt x="2591926" y="2283345"/>
                    <a:pt x="2591926" y="2283345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9678583" y="3646318"/>
            <a:ext cx="6851200" cy="25857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790"/>
              </a:lnSpc>
            </a:pPr>
            <a:r>
              <a:rPr lang="en-US" sz="11000">
                <a:solidFill>
                  <a:srgbClr val="312E5F"/>
                </a:solidFill>
                <a:latin typeface="Garet ExtraBold"/>
              </a:rPr>
              <a:t>Thank </a:t>
            </a:r>
          </a:p>
          <a:p>
            <a:pPr>
              <a:lnSpc>
                <a:spcPts val="9790"/>
              </a:lnSpc>
            </a:pPr>
            <a:r>
              <a:rPr lang="en-US" sz="11000">
                <a:solidFill>
                  <a:srgbClr val="312E5F"/>
                </a:solidFill>
                <a:latin typeface="Garet ExtraBold"/>
              </a:rPr>
              <a:t>You</a:t>
            </a:r>
          </a:p>
        </p:txBody>
      </p:sp>
      <p:sp>
        <p:nvSpPr>
          <p:cNvPr name="AutoShape 10" id="10"/>
          <p:cNvSpPr/>
          <p:nvPr/>
        </p:nvSpPr>
        <p:spPr>
          <a:xfrm rot="0">
            <a:off x="9583333" y="7320577"/>
            <a:ext cx="4100316" cy="0"/>
          </a:xfrm>
          <a:prstGeom prst="line">
            <a:avLst/>
          </a:prstGeom>
          <a:ln cap="rnd" w="952500">
            <a:solidFill>
              <a:srgbClr val="E3386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9144000" y="1503255"/>
            <a:ext cx="1819213" cy="1819213"/>
          </a:xfrm>
          <a:custGeom>
            <a:avLst/>
            <a:gdLst/>
            <a:ahLst/>
            <a:cxnLst/>
            <a:rect r="r" b="b" t="t" l="l"/>
            <a:pathLst>
              <a:path h="1819213" w="1819213">
                <a:moveTo>
                  <a:pt x="0" y="0"/>
                </a:moveTo>
                <a:lnTo>
                  <a:pt x="1819213" y="0"/>
                </a:lnTo>
                <a:lnTo>
                  <a:pt x="1819213" y="1819213"/>
                </a:lnTo>
                <a:lnTo>
                  <a:pt x="0" y="181921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401797" y="7559265"/>
            <a:ext cx="4463389" cy="4466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67"/>
              </a:lnSpc>
            </a:pPr>
            <a:r>
              <a:rPr lang="en-US" sz="2799">
                <a:solidFill>
                  <a:srgbClr val="FFFFFF"/>
                </a:solidFill>
                <a:latin typeface="Heebo Medium"/>
              </a:rPr>
              <a:t>Questions?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3774">
            <a:off x="2863615" y="5403848"/>
            <a:ext cx="5767561" cy="4960102"/>
          </a:xfrm>
          <a:custGeom>
            <a:avLst/>
            <a:gdLst/>
            <a:ahLst/>
            <a:cxnLst/>
            <a:rect r="r" b="b" t="t" l="l"/>
            <a:pathLst>
              <a:path h="4960102" w="5767561">
                <a:moveTo>
                  <a:pt x="0" y="0"/>
                </a:moveTo>
                <a:lnTo>
                  <a:pt x="5767560" y="0"/>
                </a:lnTo>
                <a:lnTo>
                  <a:pt x="5767560" y="4960102"/>
                </a:lnTo>
                <a:lnTo>
                  <a:pt x="0" y="49601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3163079">
            <a:off x="216063" y="3796735"/>
            <a:ext cx="5765290" cy="4958149"/>
          </a:xfrm>
          <a:custGeom>
            <a:avLst/>
            <a:gdLst/>
            <a:ahLst/>
            <a:cxnLst/>
            <a:rect r="r" b="b" t="t" l="l"/>
            <a:pathLst>
              <a:path h="4958149" w="5765290">
                <a:moveTo>
                  <a:pt x="0" y="0"/>
                </a:moveTo>
                <a:lnTo>
                  <a:pt x="5765289" y="0"/>
                </a:lnTo>
                <a:lnTo>
                  <a:pt x="5765289" y="4958149"/>
                </a:lnTo>
                <a:lnTo>
                  <a:pt x="0" y="49581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1266825"/>
            <a:ext cx="7348366" cy="18675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120"/>
              </a:lnSpc>
            </a:pPr>
            <a:r>
              <a:rPr lang="en-US" sz="8000">
                <a:solidFill>
                  <a:srgbClr val="FFFFFF"/>
                </a:solidFill>
                <a:latin typeface="Garet ExtraBold"/>
              </a:rPr>
              <a:t>Table Of Contents</a:t>
            </a:r>
          </a:p>
        </p:txBody>
      </p:sp>
      <p:sp>
        <p:nvSpPr>
          <p:cNvPr name="Freeform 5" id="5"/>
          <p:cNvSpPr/>
          <p:nvPr/>
        </p:nvSpPr>
        <p:spPr>
          <a:xfrm flipH="true" flipV="false" rot="0">
            <a:off x="1028700" y="3481581"/>
            <a:ext cx="6937108" cy="5776719"/>
          </a:xfrm>
          <a:custGeom>
            <a:avLst/>
            <a:gdLst/>
            <a:ahLst/>
            <a:cxnLst/>
            <a:rect r="r" b="b" t="t" l="l"/>
            <a:pathLst>
              <a:path h="5776719" w="6937108">
                <a:moveTo>
                  <a:pt x="6937108" y="0"/>
                </a:moveTo>
                <a:lnTo>
                  <a:pt x="0" y="0"/>
                </a:lnTo>
                <a:lnTo>
                  <a:pt x="0" y="5776719"/>
                </a:lnTo>
                <a:lnTo>
                  <a:pt x="6937108" y="5776719"/>
                </a:lnTo>
                <a:lnTo>
                  <a:pt x="693710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9002805" y="-1257300"/>
            <a:ext cx="8256495" cy="10515600"/>
            <a:chOff x="0" y="0"/>
            <a:chExt cx="2095518" cy="266888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92710" y="106680"/>
              <a:ext cx="1991378" cy="2549505"/>
            </a:xfrm>
            <a:custGeom>
              <a:avLst/>
              <a:gdLst/>
              <a:ahLst/>
              <a:cxnLst/>
              <a:rect r="r" b="b" t="t" l="l"/>
              <a:pathLst>
                <a:path h="2549505" w="1991378">
                  <a:moveTo>
                    <a:pt x="1964708" y="2360275"/>
                  </a:moveTo>
                  <a:cubicBezTo>
                    <a:pt x="1964708" y="2447905"/>
                    <a:pt x="1888508" y="2519025"/>
                    <a:pt x="1807228" y="2519025"/>
                  </a:cubicBezTo>
                  <a:lnTo>
                    <a:pt x="66040" y="2519025"/>
                  </a:lnTo>
                  <a:cubicBezTo>
                    <a:pt x="43180" y="2519025"/>
                    <a:pt x="20320" y="2513945"/>
                    <a:pt x="0" y="2505055"/>
                  </a:cubicBezTo>
                  <a:cubicBezTo>
                    <a:pt x="26670" y="2532995"/>
                    <a:pt x="63500" y="2549505"/>
                    <a:pt x="106819" y="2549505"/>
                  </a:cubicBezTo>
                  <a:lnTo>
                    <a:pt x="1845328" y="2549505"/>
                  </a:lnTo>
                  <a:cubicBezTo>
                    <a:pt x="1925338" y="2549505"/>
                    <a:pt x="1991378" y="2483465"/>
                    <a:pt x="1991378" y="2403455"/>
                  </a:cubicBezTo>
                  <a:lnTo>
                    <a:pt x="1991378" y="95250"/>
                  </a:lnTo>
                  <a:cubicBezTo>
                    <a:pt x="1991378" y="58420"/>
                    <a:pt x="1977408" y="25400"/>
                    <a:pt x="1955818" y="0"/>
                  </a:cubicBezTo>
                  <a:cubicBezTo>
                    <a:pt x="1962168" y="16510"/>
                    <a:pt x="1964708" y="34290"/>
                    <a:pt x="1964708" y="52070"/>
                  </a:cubicBezTo>
                  <a:lnTo>
                    <a:pt x="1964708" y="2360275"/>
                  </a:lnTo>
                  <a:lnTo>
                    <a:pt x="1964708" y="2360275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12700" y="12700"/>
              <a:ext cx="2030749" cy="2600305"/>
            </a:xfrm>
            <a:custGeom>
              <a:avLst/>
              <a:gdLst/>
              <a:ahLst/>
              <a:cxnLst/>
              <a:rect r="r" b="b" t="t" l="l"/>
              <a:pathLst>
                <a:path h="2600305" w="2030749">
                  <a:moveTo>
                    <a:pt x="146050" y="2600305"/>
                  </a:moveTo>
                  <a:lnTo>
                    <a:pt x="1884699" y="2600305"/>
                  </a:lnTo>
                  <a:cubicBezTo>
                    <a:pt x="1964708" y="2600305"/>
                    <a:pt x="2030749" y="2534265"/>
                    <a:pt x="2030749" y="2454255"/>
                  </a:cubicBezTo>
                  <a:lnTo>
                    <a:pt x="2030749" y="146050"/>
                  </a:lnTo>
                  <a:cubicBezTo>
                    <a:pt x="2030749" y="66040"/>
                    <a:pt x="1964708" y="0"/>
                    <a:pt x="188469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454255"/>
                  </a:lnTo>
                  <a:cubicBezTo>
                    <a:pt x="0" y="2535535"/>
                    <a:pt x="66040" y="2600305"/>
                    <a:pt x="146050" y="260030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95518" cy="2668885"/>
            </a:xfrm>
            <a:custGeom>
              <a:avLst/>
              <a:gdLst/>
              <a:ahLst/>
              <a:cxnLst/>
              <a:rect r="r" b="b" t="t" l="l"/>
              <a:pathLst>
                <a:path h="2668885" w="2095518">
                  <a:moveTo>
                    <a:pt x="2032018" y="74930"/>
                  </a:moveTo>
                  <a:cubicBezTo>
                    <a:pt x="2004078" y="30480"/>
                    <a:pt x="1954548" y="0"/>
                    <a:pt x="1897398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466955"/>
                  </a:lnTo>
                  <a:cubicBezTo>
                    <a:pt x="0" y="2519025"/>
                    <a:pt x="25400" y="2564745"/>
                    <a:pt x="63500" y="2593955"/>
                  </a:cubicBezTo>
                  <a:cubicBezTo>
                    <a:pt x="91440" y="2638405"/>
                    <a:pt x="140970" y="2668885"/>
                    <a:pt x="201218" y="2668885"/>
                  </a:cubicBezTo>
                  <a:lnTo>
                    <a:pt x="1936768" y="2668885"/>
                  </a:lnTo>
                  <a:cubicBezTo>
                    <a:pt x="2024399" y="2668885"/>
                    <a:pt x="2095518" y="2597765"/>
                    <a:pt x="2095518" y="2510135"/>
                  </a:cubicBezTo>
                  <a:lnTo>
                    <a:pt x="2095518" y="201930"/>
                  </a:lnTo>
                  <a:cubicBezTo>
                    <a:pt x="2095518" y="149860"/>
                    <a:pt x="2070118" y="104140"/>
                    <a:pt x="2032018" y="74930"/>
                  </a:cubicBezTo>
                  <a:close/>
                  <a:moveTo>
                    <a:pt x="12700" y="2466955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897399" y="12700"/>
                  </a:lnTo>
                  <a:cubicBezTo>
                    <a:pt x="1977408" y="12700"/>
                    <a:pt x="2043449" y="78740"/>
                    <a:pt x="2043449" y="158750"/>
                  </a:cubicBezTo>
                  <a:lnTo>
                    <a:pt x="2043449" y="2466955"/>
                  </a:lnTo>
                  <a:cubicBezTo>
                    <a:pt x="2043449" y="2546965"/>
                    <a:pt x="1977408" y="2613005"/>
                    <a:pt x="1897399" y="2613005"/>
                  </a:cubicBezTo>
                  <a:lnTo>
                    <a:pt x="158750" y="2613005"/>
                  </a:lnTo>
                  <a:cubicBezTo>
                    <a:pt x="78740" y="2613005"/>
                    <a:pt x="12700" y="2548235"/>
                    <a:pt x="12700" y="2466955"/>
                  </a:cubicBezTo>
                  <a:close/>
                  <a:moveTo>
                    <a:pt x="2084088" y="2510135"/>
                  </a:moveTo>
                  <a:cubicBezTo>
                    <a:pt x="2084088" y="2590145"/>
                    <a:pt x="2016778" y="2656185"/>
                    <a:pt x="1936768" y="2656185"/>
                  </a:cubicBezTo>
                  <a:lnTo>
                    <a:pt x="201218" y="2656185"/>
                  </a:lnTo>
                  <a:cubicBezTo>
                    <a:pt x="157480" y="2656185"/>
                    <a:pt x="120650" y="2639675"/>
                    <a:pt x="93980" y="2611735"/>
                  </a:cubicBezTo>
                  <a:cubicBezTo>
                    <a:pt x="114300" y="2620625"/>
                    <a:pt x="135890" y="2625705"/>
                    <a:pt x="160020" y="2625705"/>
                  </a:cubicBezTo>
                  <a:lnTo>
                    <a:pt x="1898668" y="2625705"/>
                  </a:lnTo>
                  <a:cubicBezTo>
                    <a:pt x="1986299" y="2625705"/>
                    <a:pt x="2057418" y="2554585"/>
                    <a:pt x="2057418" y="2466955"/>
                  </a:cubicBezTo>
                  <a:lnTo>
                    <a:pt x="2057418" y="158750"/>
                  </a:lnTo>
                  <a:cubicBezTo>
                    <a:pt x="2057418" y="140970"/>
                    <a:pt x="2053608" y="123190"/>
                    <a:pt x="2048528" y="106680"/>
                  </a:cubicBezTo>
                  <a:cubicBezTo>
                    <a:pt x="2070118" y="132080"/>
                    <a:pt x="2084088" y="165100"/>
                    <a:pt x="2084088" y="201930"/>
                  </a:cubicBezTo>
                  <a:lnTo>
                    <a:pt x="2084088" y="2510135"/>
                  </a:lnTo>
                  <a:cubicBezTo>
                    <a:pt x="2084088" y="2510135"/>
                    <a:pt x="2084088" y="2510135"/>
                    <a:pt x="2084088" y="2510135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9996311" y="1818449"/>
            <a:ext cx="3577631" cy="469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 Ultra-Bold"/>
              </a:rPr>
              <a:t>Introduction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996165" y="1818449"/>
            <a:ext cx="1269628" cy="469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"/>
              </a:rPr>
              <a:t>01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996311" y="4983041"/>
            <a:ext cx="3577631" cy="469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 Ultra-Bold"/>
              </a:rPr>
              <a:t>Viral Videos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4996165" y="4983041"/>
            <a:ext cx="1269628" cy="469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744"/>
              </a:lnSpc>
              <a:spcBef>
                <a:spcPct val="0"/>
              </a:spcBef>
            </a:pPr>
            <a:r>
              <a:rPr lang="en-US" sz="3200" u="none">
                <a:solidFill>
                  <a:srgbClr val="312E5F"/>
                </a:solidFill>
                <a:latin typeface="Heebo"/>
              </a:rPr>
              <a:t>04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996311" y="2873313"/>
            <a:ext cx="5311259" cy="469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 Ultra-Bold"/>
              </a:rPr>
              <a:t>Context to App Popularity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4996165" y="2873313"/>
            <a:ext cx="1269628" cy="469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"/>
              </a:rPr>
              <a:t>02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996311" y="6037905"/>
            <a:ext cx="4733281" cy="469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 Ultra-Bold"/>
              </a:rPr>
              <a:t>Analyzing Viral Content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996165" y="6037905"/>
            <a:ext cx="1269628" cy="469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"/>
              </a:rPr>
              <a:t>05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996311" y="3928177"/>
            <a:ext cx="3882431" cy="469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 Ultra-Bold"/>
              </a:rPr>
              <a:t>Music &amp; TikTok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4996165" y="3928177"/>
            <a:ext cx="1269628" cy="469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"/>
              </a:rPr>
              <a:t>03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996311" y="7092768"/>
            <a:ext cx="3577631" cy="469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 Ultra-Bold"/>
              </a:rPr>
              <a:t>Conclusion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996165" y="7092768"/>
            <a:ext cx="1269628" cy="469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44"/>
              </a:lnSpc>
            </a:pPr>
            <a:r>
              <a:rPr lang="en-US" sz="3200">
                <a:solidFill>
                  <a:srgbClr val="312E5F"/>
                </a:solidFill>
                <a:latin typeface="Heebo"/>
              </a:rPr>
              <a:t>06</a:t>
            </a:r>
          </a:p>
        </p:txBody>
      </p:sp>
      <p:sp>
        <p:nvSpPr>
          <p:cNvPr name="AutoShape 22" id="22"/>
          <p:cNvSpPr/>
          <p:nvPr/>
        </p:nvSpPr>
        <p:spPr>
          <a:xfrm rot="7834">
            <a:off x="9996303" y="3455514"/>
            <a:ext cx="6269498" cy="0"/>
          </a:xfrm>
          <a:prstGeom prst="line">
            <a:avLst/>
          </a:prstGeom>
          <a:ln cap="rnd" w="47625">
            <a:solidFill>
              <a:srgbClr val="312E5F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9996311" y="2407793"/>
            <a:ext cx="6269482" cy="0"/>
          </a:xfrm>
          <a:prstGeom prst="line">
            <a:avLst/>
          </a:prstGeom>
          <a:ln cap="rnd" w="47625">
            <a:solidFill>
              <a:srgbClr val="312E5F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7834">
            <a:off x="9996303" y="4510377"/>
            <a:ext cx="6269498" cy="0"/>
          </a:xfrm>
          <a:prstGeom prst="line">
            <a:avLst/>
          </a:prstGeom>
          <a:ln cap="rnd" w="47625">
            <a:solidFill>
              <a:srgbClr val="312E5F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7834">
            <a:off x="9996303" y="5565241"/>
            <a:ext cx="6269498" cy="0"/>
          </a:xfrm>
          <a:prstGeom prst="line">
            <a:avLst/>
          </a:prstGeom>
          <a:ln cap="rnd" w="47625">
            <a:solidFill>
              <a:srgbClr val="312E5F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7834">
            <a:off x="9996303" y="6620105"/>
            <a:ext cx="6269498" cy="0"/>
          </a:xfrm>
          <a:prstGeom prst="line">
            <a:avLst/>
          </a:prstGeom>
          <a:ln cap="rnd" w="47625">
            <a:solidFill>
              <a:srgbClr val="312E5F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 rot="0">
            <a:off x="9996311" y="7682113"/>
            <a:ext cx="6269482" cy="0"/>
          </a:xfrm>
          <a:prstGeom prst="line">
            <a:avLst/>
          </a:prstGeom>
          <a:ln cap="rnd" w="47625">
            <a:solidFill>
              <a:srgbClr val="312E5F"/>
            </a:solidFill>
            <a:prstDash val="sysDot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011014" y="2771140"/>
            <a:ext cx="8265973" cy="4763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440"/>
              </a:lnSpc>
            </a:pPr>
            <a:r>
              <a:rPr lang="en-US" sz="8000">
                <a:solidFill>
                  <a:srgbClr val="FFFFFF"/>
                </a:solidFill>
                <a:latin typeface="Garet ExtraBold"/>
              </a:rPr>
              <a:t>Why your business should care about TikTok...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5150" y="439768"/>
            <a:ext cx="14149741" cy="107295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0007"/>
              </a:lnSpc>
            </a:pPr>
            <a:r>
              <a:rPr lang="en-US" sz="7468">
                <a:solidFill>
                  <a:srgbClr val="FFFFFF"/>
                </a:solidFill>
                <a:latin typeface="Garet ExtraBold"/>
              </a:rPr>
              <a:t>1) Massive User Base</a:t>
            </a:r>
          </a:p>
          <a:p>
            <a:pPr>
              <a:lnSpc>
                <a:spcPts val="10007"/>
              </a:lnSpc>
            </a:pPr>
            <a:r>
              <a:rPr lang="en-US" sz="7468">
                <a:solidFill>
                  <a:srgbClr val="FFFFFF"/>
                </a:solidFill>
                <a:latin typeface="Garet ExtraBold"/>
              </a:rPr>
              <a:t>2) Reach Younger Demographics</a:t>
            </a:r>
          </a:p>
          <a:p>
            <a:pPr>
              <a:lnSpc>
                <a:spcPts val="10007"/>
              </a:lnSpc>
            </a:pPr>
            <a:r>
              <a:rPr lang="en-US" sz="7468">
                <a:solidFill>
                  <a:srgbClr val="FFFFFF"/>
                </a:solidFill>
                <a:latin typeface="Garet ExtraBold"/>
              </a:rPr>
              <a:t>3) Promotion of Music and Artists</a:t>
            </a:r>
          </a:p>
          <a:p>
            <a:pPr>
              <a:lnSpc>
                <a:spcPts val="10007"/>
              </a:lnSpc>
            </a:pPr>
            <a:r>
              <a:rPr lang="en-US" sz="7468">
                <a:solidFill>
                  <a:srgbClr val="FFFFFF"/>
                </a:solidFill>
                <a:latin typeface="Garet ExtraBold"/>
              </a:rPr>
              <a:t>4) Community Building </a:t>
            </a:r>
          </a:p>
          <a:p>
            <a:pPr>
              <a:lnSpc>
                <a:spcPts val="10007"/>
              </a:lnSpc>
            </a:pPr>
            <a:r>
              <a:rPr lang="en-US" sz="7468">
                <a:solidFill>
                  <a:srgbClr val="FFFFFF"/>
                </a:solidFill>
                <a:latin typeface="Garet ExtraBold"/>
              </a:rPr>
              <a:t>5) Algorithmic Discovery</a:t>
            </a:r>
          </a:p>
          <a:p>
            <a:pPr algn="ctr">
              <a:lnSpc>
                <a:spcPts val="6646"/>
              </a:lnSpc>
            </a:pPr>
          </a:p>
          <a:p>
            <a:pPr algn="ctr">
              <a:lnSpc>
                <a:spcPts val="6646"/>
              </a:lnSpc>
            </a:pP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4602811" y="544543"/>
            <a:ext cx="3303208" cy="5682938"/>
          </a:xfrm>
          <a:custGeom>
            <a:avLst/>
            <a:gdLst/>
            <a:ahLst/>
            <a:cxnLst/>
            <a:rect r="r" b="b" t="t" l="l"/>
            <a:pathLst>
              <a:path h="5682938" w="3303208">
                <a:moveTo>
                  <a:pt x="0" y="0"/>
                </a:moveTo>
                <a:lnTo>
                  <a:pt x="3303208" y="0"/>
                </a:lnTo>
                <a:lnTo>
                  <a:pt x="3303208" y="5682938"/>
                </a:lnTo>
                <a:lnTo>
                  <a:pt x="0" y="56829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602811" y="6652108"/>
            <a:ext cx="3303208" cy="3634892"/>
          </a:xfrm>
          <a:custGeom>
            <a:avLst/>
            <a:gdLst/>
            <a:ahLst/>
            <a:cxnLst/>
            <a:rect r="r" b="b" t="t" l="l"/>
            <a:pathLst>
              <a:path h="3634892" w="3303208">
                <a:moveTo>
                  <a:pt x="0" y="0"/>
                </a:moveTo>
                <a:lnTo>
                  <a:pt x="3303208" y="0"/>
                </a:lnTo>
                <a:lnTo>
                  <a:pt x="3303208" y="3634892"/>
                </a:lnTo>
                <a:lnTo>
                  <a:pt x="0" y="36348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9262165">
            <a:off x="7313555" y="5372624"/>
            <a:ext cx="7634731" cy="6565869"/>
          </a:xfrm>
          <a:custGeom>
            <a:avLst/>
            <a:gdLst/>
            <a:ahLst/>
            <a:cxnLst/>
            <a:rect r="r" b="b" t="t" l="l"/>
            <a:pathLst>
              <a:path h="6565869" w="7634731">
                <a:moveTo>
                  <a:pt x="0" y="0"/>
                </a:moveTo>
                <a:lnTo>
                  <a:pt x="7634731" y="0"/>
                </a:lnTo>
                <a:lnTo>
                  <a:pt x="7634731" y="6565868"/>
                </a:lnTo>
                <a:lnTo>
                  <a:pt x="0" y="65658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652127" y="1041083"/>
            <a:ext cx="8115300" cy="3725447"/>
            <a:chOff x="0" y="0"/>
            <a:chExt cx="1886405" cy="86598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92710" y="106680"/>
              <a:ext cx="1782266" cy="746602"/>
            </a:xfrm>
            <a:custGeom>
              <a:avLst/>
              <a:gdLst/>
              <a:ahLst/>
              <a:cxnLst/>
              <a:rect r="r" b="b" t="t" l="l"/>
              <a:pathLst>
                <a:path h="746602" w="1782266">
                  <a:moveTo>
                    <a:pt x="1755595" y="557372"/>
                  </a:moveTo>
                  <a:cubicBezTo>
                    <a:pt x="1755595" y="645002"/>
                    <a:pt x="1679395" y="716122"/>
                    <a:pt x="1598115" y="716122"/>
                  </a:cubicBezTo>
                  <a:lnTo>
                    <a:pt x="66040" y="716122"/>
                  </a:lnTo>
                  <a:cubicBezTo>
                    <a:pt x="43180" y="716122"/>
                    <a:pt x="20320" y="711042"/>
                    <a:pt x="0" y="702152"/>
                  </a:cubicBezTo>
                  <a:cubicBezTo>
                    <a:pt x="26670" y="730092"/>
                    <a:pt x="63500" y="746602"/>
                    <a:pt x="105487" y="746602"/>
                  </a:cubicBezTo>
                  <a:lnTo>
                    <a:pt x="1636215" y="746602"/>
                  </a:lnTo>
                  <a:cubicBezTo>
                    <a:pt x="1716225" y="746602"/>
                    <a:pt x="1782265" y="680562"/>
                    <a:pt x="1782265" y="600552"/>
                  </a:cubicBezTo>
                  <a:lnTo>
                    <a:pt x="1782265" y="95250"/>
                  </a:lnTo>
                  <a:cubicBezTo>
                    <a:pt x="1782265" y="58420"/>
                    <a:pt x="1768295" y="25400"/>
                    <a:pt x="1746705" y="0"/>
                  </a:cubicBezTo>
                  <a:cubicBezTo>
                    <a:pt x="1753055" y="16510"/>
                    <a:pt x="1755595" y="34290"/>
                    <a:pt x="1755595" y="52070"/>
                  </a:cubicBezTo>
                  <a:lnTo>
                    <a:pt x="1755595" y="557372"/>
                  </a:lnTo>
                  <a:lnTo>
                    <a:pt x="1755595" y="55737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12700" y="12700"/>
              <a:ext cx="1821636" cy="797402"/>
            </a:xfrm>
            <a:custGeom>
              <a:avLst/>
              <a:gdLst/>
              <a:ahLst/>
              <a:cxnLst/>
              <a:rect r="r" b="b" t="t" l="l"/>
              <a:pathLst>
                <a:path h="797402" w="1821636">
                  <a:moveTo>
                    <a:pt x="146050" y="797402"/>
                  </a:moveTo>
                  <a:lnTo>
                    <a:pt x="1675586" y="797402"/>
                  </a:lnTo>
                  <a:cubicBezTo>
                    <a:pt x="1755596" y="797402"/>
                    <a:pt x="1821636" y="731362"/>
                    <a:pt x="1821636" y="651352"/>
                  </a:cubicBezTo>
                  <a:lnTo>
                    <a:pt x="1821636" y="146050"/>
                  </a:lnTo>
                  <a:cubicBezTo>
                    <a:pt x="1821636" y="66040"/>
                    <a:pt x="1755596" y="0"/>
                    <a:pt x="1675586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651352"/>
                  </a:lnTo>
                  <a:cubicBezTo>
                    <a:pt x="0" y="732632"/>
                    <a:pt x="66040" y="797402"/>
                    <a:pt x="146050" y="79740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86406" cy="865982"/>
            </a:xfrm>
            <a:custGeom>
              <a:avLst/>
              <a:gdLst/>
              <a:ahLst/>
              <a:cxnLst/>
              <a:rect r="r" b="b" t="t" l="l"/>
              <a:pathLst>
                <a:path h="865982" w="1886406">
                  <a:moveTo>
                    <a:pt x="1822906" y="74930"/>
                  </a:moveTo>
                  <a:cubicBezTo>
                    <a:pt x="1794965" y="30480"/>
                    <a:pt x="1745436" y="0"/>
                    <a:pt x="1688286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664052"/>
                  </a:lnTo>
                  <a:cubicBezTo>
                    <a:pt x="0" y="716122"/>
                    <a:pt x="25400" y="761842"/>
                    <a:pt x="63500" y="791052"/>
                  </a:cubicBezTo>
                  <a:cubicBezTo>
                    <a:pt x="91440" y="835502"/>
                    <a:pt x="140970" y="865982"/>
                    <a:pt x="199677" y="865982"/>
                  </a:cubicBezTo>
                  <a:lnTo>
                    <a:pt x="1727656" y="865982"/>
                  </a:lnTo>
                  <a:cubicBezTo>
                    <a:pt x="1815286" y="865982"/>
                    <a:pt x="1886406" y="794862"/>
                    <a:pt x="1886406" y="707232"/>
                  </a:cubicBezTo>
                  <a:lnTo>
                    <a:pt x="1886406" y="201930"/>
                  </a:lnTo>
                  <a:cubicBezTo>
                    <a:pt x="1886405" y="149860"/>
                    <a:pt x="1861005" y="104140"/>
                    <a:pt x="1822906" y="74930"/>
                  </a:cubicBezTo>
                  <a:close/>
                  <a:moveTo>
                    <a:pt x="12700" y="66405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688286" y="12700"/>
                  </a:lnTo>
                  <a:cubicBezTo>
                    <a:pt x="1768296" y="12700"/>
                    <a:pt x="1834336" y="78740"/>
                    <a:pt x="1834336" y="158750"/>
                  </a:cubicBezTo>
                  <a:lnTo>
                    <a:pt x="1834336" y="664052"/>
                  </a:lnTo>
                  <a:cubicBezTo>
                    <a:pt x="1834336" y="744062"/>
                    <a:pt x="1768296" y="810102"/>
                    <a:pt x="1688286" y="810102"/>
                  </a:cubicBezTo>
                  <a:lnTo>
                    <a:pt x="158750" y="810102"/>
                  </a:lnTo>
                  <a:cubicBezTo>
                    <a:pt x="78740" y="810102"/>
                    <a:pt x="12700" y="745332"/>
                    <a:pt x="12700" y="664052"/>
                  </a:cubicBezTo>
                  <a:close/>
                  <a:moveTo>
                    <a:pt x="1874975" y="707232"/>
                  </a:moveTo>
                  <a:cubicBezTo>
                    <a:pt x="1874975" y="787242"/>
                    <a:pt x="1807665" y="853282"/>
                    <a:pt x="1727655" y="853282"/>
                  </a:cubicBezTo>
                  <a:lnTo>
                    <a:pt x="199677" y="853282"/>
                  </a:lnTo>
                  <a:cubicBezTo>
                    <a:pt x="157480" y="853282"/>
                    <a:pt x="120650" y="836772"/>
                    <a:pt x="93980" y="808832"/>
                  </a:cubicBezTo>
                  <a:cubicBezTo>
                    <a:pt x="114300" y="817722"/>
                    <a:pt x="135890" y="822802"/>
                    <a:pt x="160020" y="822802"/>
                  </a:cubicBezTo>
                  <a:lnTo>
                    <a:pt x="1689556" y="822802"/>
                  </a:lnTo>
                  <a:cubicBezTo>
                    <a:pt x="1777186" y="822802"/>
                    <a:pt x="1848306" y="751682"/>
                    <a:pt x="1848306" y="664052"/>
                  </a:cubicBezTo>
                  <a:lnTo>
                    <a:pt x="1848306" y="158750"/>
                  </a:lnTo>
                  <a:cubicBezTo>
                    <a:pt x="1848306" y="140970"/>
                    <a:pt x="1844496" y="123190"/>
                    <a:pt x="1839415" y="106680"/>
                  </a:cubicBezTo>
                  <a:cubicBezTo>
                    <a:pt x="1861006" y="132080"/>
                    <a:pt x="1874975" y="165100"/>
                    <a:pt x="1874975" y="201930"/>
                  </a:cubicBezTo>
                  <a:lnTo>
                    <a:pt x="1874975" y="707232"/>
                  </a:lnTo>
                  <a:cubicBezTo>
                    <a:pt x="1874975" y="707232"/>
                    <a:pt x="1874975" y="707232"/>
                    <a:pt x="1874975" y="70723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10625429" y="1525031"/>
            <a:ext cx="6754449" cy="27131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72"/>
              </a:lnSpc>
            </a:pPr>
            <a:r>
              <a:rPr lang="en-US" sz="4800">
                <a:solidFill>
                  <a:srgbClr val="312E5F"/>
                </a:solidFill>
                <a:latin typeface="Garet ExtraBold"/>
              </a:rPr>
              <a:t>On TikTok, a moment's clip is a marketing masterpiece waiting to happen.</a:t>
            </a:r>
          </a:p>
        </p:txBody>
      </p:sp>
      <p:sp>
        <p:nvSpPr>
          <p:cNvPr name="Freeform 8" id="8"/>
          <p:cNvSpPr/>
          <p:nvPr/>
        </p:nvSpPr>
        <p:spPr>
          <a:xfrm flipH="true" flipV="false" rot="0">
            <a:off x="8541635" y="4446270"/>
            <a:ext cx="4453197" cy="6462423"/>
          </a:xfrm>
          <a:custGeom>
            <a:avLst/>
            <a:gdLst/>
            <a:ahLst/>
            <a:cxnLst/>
            <a:rect r="r" b="b" t="t" l="l"/>
            <a:pathLst>
              <a:path h="6462423" w="4453197">
                <a:moveTo>
                  <a:pt x="4453197" y="0"/>
                </a:moveTo>
                <a:lnTo>
                  <a:pt x="0" y="0"/>
                </a:lnTo>
                <a:lnTo>
                  <a:pt x="0" y="6462423"/>
                </a:lnTo>
                <a:lnTo>
                  <a:pt x="4453197" y="6462423"/>
                </a:lnTo>
                <a:lnTo>
                  <a:pt x="445319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994832" y="3728135"/>
            <a:ext cx="7036947" cy="7180558"/>
          </a:xfrm>
          <a:custGeom>
            <a:avLst/>
            <a:gdLst/>
            <a:ahLst/>
            <a:cxnLst/>
            <a:rect r="r" b="b" t="t" l="l"/>
            <a:pathLst>
              <a:path h="7180558" w="7036947">
                <a:moveTo>
                  <a:pt x="0" y="0"/>
                </a:moveTo>
                <a:lnTo>
                  <a:pt x="7036947" y="0"/>
                </a:lnTo>
                <a:lnTo>
                  <a:pt x="7036947" y="7180558"/>
                </a:lnTo>
                <a:lnTo>
                  <a:pt x="0" y="718055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10323433" y="4238132"/>
            <a:ext cx="5669320" cy="7549941"/>
          </a:xfrm>
          <a:custGeom>
            <a:avLst/>
            <a:gdLst/>
            <a:ahLst/>
            <a:cxnLst/>
            <a:rect r="r" b="b" t="t" l="l"/>
            <a:pathLst>
              <a:path h="7549941" w="5669320">
                <a:moveTo>
                  <a:pt x="5669320" y="0"/>
                </a:moveTo>
                <a:lnTo>
                  <a:pt x="0" y="0"/>
                </a:lnTo>
                <a:lnTo>
                  <a:pt x="0" y="7549942"/>
                </a:lnTo>
                <a:lnTo>
                  <a:pt x="5669320" y="7549942"/>
                </a:lnTo>
                <a:lnTo>
                  <a:pt x="566932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144000" y="2082571"/>
            <a:ext cx="976604" cy="1234787"/>
          </a:xfrm>
          <a:custGeom>
            <a:avLst/>
            <a:gdLst/>
            <a:ahLst/>
            <a:cxnLst/>
            <a:rect r="r" b="b" t="t" l="l"/>
            <a:pathLst>
              <a:path h="1234787" w="976604">
                <a:moveTo>
                  <a:pt x="0" y="0"/>
                </a:moveTo>
                <a:lnTo>
                  <a:pt x="976604" y="0"/>
                </a:lnTo>
                <a:lnTo>
                  <a:pt x="976604" y="1234787"/>
                </a:lnTo>
                <a:lnTo>
                  <a:pt x="0" y="123478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6513306" y="1157916"/>
            <a:ext cx="770693" cy="1191613"/>
          </a:xfrm>
          <a:custGeom>
            <a:avLst/>
            <a:gdLst/>
            <a:ahLst/>
            <a:cxnLst/>
            <a:rect r="r" b="b" t="t" l="l"/>
            <a:pathLst>
              <a:path h="1191613" w="770693">
                <a:moveTo>
                  <a:pt x="0" y="0"/>
                </a:moveTo>
                <a:lnTo>
                  <a:pt x="770692" y="0"/>
                </a:lnTo>
                <a:lnTo>
                  <a:pt x="770692" y="1191613"/>
                </a:lnTo>
                <a:lnTo>
                  <a:pt x="0" y="119161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16837" y="617658"/>
            <a:ext cx="1261605" cy="1448607"/>
          </a:xfrm>
          <a:custGeom>
            <a:avLst/>
            <a:gdLst/>
            <a:ahLst/>
            <a:cxnLst/>
            <a:rect r="r" b="b" t="t" l="l"/>
            <a:pathLst>
              <a:path h="1448607" w="1261605">
                <a:moveTo>
                  <a:pt x="0" y="0"/>
                </a:moveTo>
                <a:lnTo>
                  <a:pt x="1261605" y="0"/>
                </a:lnTo>
                <a:lnTo>
                  <a:pt x="1261605" y="1448607"/>
                </a:lnTo>
                <a:lnTo>
                  <a:pt x="0" y="144860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416837" y="2471482"/>
            <a:ext cx="7924773" cy="7815518"/>
            <a:chOff x="0" y="0"/>
            <a:chExt cx="2087183" cy="205840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087183" cy="2058408"/>
            </a:xfrm>
            <a:custGeom>
              <a:avLst/>
              <a:gdLst/>
              <a:ahLst/>
              <a:cxnLst/>
              <a:rect r="r" b="b" t="t" l="l"/>
              <a:pathLst>
                <a:path h="2058408" w="2087183">
                  <a:moveTo>
                    <a:pt x="49823" y="0"/>
                  </a:moveTo>
                  <a:lnTo>
                    <a:pt x="2037360" y="0"/>
                  </a:lnTo>
                  <a:cubicBezTo>
                    <a:pt x="2064876" y="0"/>
                    <a:pt x="2087183" y="22307"/>
                    <a:pt x="2087183" y="49823"/>
                  </a:cubicBezTo>
                  <a:lnTo>
                    <a:pt x="2087183" y="2008585"/>
                  </a:lnTo>
                  <a:cubicBezTo>
                    <a:pt x="2087183" y="2036101"/>
                    <a:pt x="2064876" y="2058408"/>
                    <a:pt x="2037360" y="2058408"/>
                  </a:cubicBezTo>
                  <a:lnTo>
                    <a:pt x="49823" y="2058408"/>
                  </a:lnTo>
                  <a:cubicBezTo>
                    <a:pt x="22307" y="2058408"/>
                    <a:pt x="0" y="2036101"/>
                    <a:pt x="0" y="2008585"/>
                  </a:cubicBezTo>
                  <a:lnTo>
                    <a:pt x="0" y="49823"/>
                  </a:lnTo>
                  <a:cubicBezTo>
                    <a:pt x="0" y="22307"/>
                    <a:pt x="22307" y="0"/>
                    <a:pt x="49823" y="0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2186569" y="1234116"/>
            <a:ext cx="6875008" cy="10468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742"/>
              </a:lnSpc>
            </a:pPr>
            <a:r>
              <a:rPr lang="en-US" sz="8699">
                <a:solidFill>
                  <a:srgbClr val="FFFFFF"/>
                </a:solidFill>
                <a:latin typeface="Garet ExtraBold"/>
              </a:rPr>
              <a:t>1 billion +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186569" y="389058"/>
            <a:ext cx="6072619" cy="578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16"/>
              </a:lnSpc>
            </a:pPr>
            <a:r>
              <a:rPr lang="en-US" sz="3600">
                <a:solidFill>
                  <a:srgbClr val="FFFFFF"/>
                </a:solidFill>
                <a:latin typeface="Heebo Ultra-Bold"/>
              </a:rPr>
              <a:t>Total Active Users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643234" y="2471482"/>
            <a:ext cx="7698376" cy="7692492"/>
            <a:chOff x="0" y="0"/>
            <a:chExt cx="2027556" cy="2026006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027556" cy="2026006"/>
            </a:xfrm>
            <a:custGeom>
              <a:avLst/>
              <a:gdLst/>
              <a:ahLst/>
              <a:cxnLst/>
              <a:rect r="r" b="b" t="t" l="l"/>
              <a:pathLst>
                <a:path h="2026006" w="2027556">
                  <a:moveTo>
                    <a:pt x="51288" y="0"/>
                  </a:moveTo>
                  <a:lnTo>
                    <a:pt x="1976267" y="0"/>
                  </a:lnTo>
                  <a:cubicBezTo>
                    <a:pt x="1989870" y="0"/>
                    <a:pt x="2002915" y="5404"/>
                    <a:pt x="2012534" y="15022"/>
                  </a:cubicBezTo>
                  <a:cubicBezTo>
                    <a:pt x="2022152" y="24640"/>
                    <a:pt x="2027556" y="37686"/>
                    <a:pt x="2027556" y="51288"/>
                  </a:cubicBezTo>
                  <a:lnTo>
                    <a:pt x="2027556" y="1974717"/>
                  </a:lnTo>
                  <a:cubicBezTo>
                    <a:pt x="2027556" y="1988320"/>
                    <a:pt x="2022152" y="2001365"/>
                    <a:pt x="2012534" y="2010984"/>
                  </a:cubicBezTo>
                  <a:cubicBezTo>
                    <a:pt x="2002915" y="2020602"/>
                    <a:pt x="1989870" y="2026006"/>
                    <a:pt x="1976267" y="2026006"/>
                  </a:cubicBezTo>
                  <a:lnTo>
                    <a:pt x="51288" y="2026006"/>
                  </a:lnTo>
                  <a:cubicBezTo>
                    <a:pt x="37686" y="2026006"/>
                    <a:pt x="24640" y="2020602"/>
                    <a:pt x="15022" y="2010984"/>
                  </a:cubicBezTo>
                  <a:cubicBezTo>
                    <a:pt x="5404" y="2001365"/>
                    <a:pt x="0" y="1988320"/>
                    <a:pt x="0" y="1974717"/>
                  </a:cubicBezTo>
                  <a:lnTo>
                    <a:pt x="0" y="51288"/>
                  </a:lnTo>
                  <a:cubicBezTo>
                    <a:pt x="0" y="37686"/>
                    <a:pt x="5404" y="24640"/>
                    <a:pt x="15022" y="15022"/>
                  </a:cubicBezTo>
                  <a:cubicBezTo>
                    <a:pt x="24640" y="5404"/>
                    <a:pt x="37686" y="0"/>
                    <a:pt x="51288" y="0"/>
                  </a:cubicBez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895507" y="2561401"/>
            <a:ext cx="6967433" cy="121406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545429" indent="-272714" lvl="1">
              <a:lnSpc>
                <a:spcPts val="3536"/>
              </a:lnSpc>
              <a:buFont typeface="Arial"/>
              <a:buChar char="•"/>
            </a:pPr>
            <a:r>
              <a:rPr lang="en-US" sz="2526">
                <a:solidFill>
                  <a:srgbClr val="FFFFFF"/>
                </a:solidFill>
                <a:latin typeface="Garet ExtraBold"/>
              </a:rPr>
              <a:t>In 2018, TikTok aquires Musical.ly</a:t>
            </a:r>
          </a:p>
          <a:p>
            <a:pPr>
              <a:lnSpc>
                <a:spcPts val="3536"/>
              </a:lnSpc>
            </a:pPr>
          </a:p>
          <a:p>
            <a:pPr marL="545429" indent="-272714" lvl="1">
              <a:lnSpc>
                <a:spcPts val="3536"/>
              </a:lnSpc>
              <a:buFont typeface="Arial"/>
              <a:buChar char="•"/>
            </a:pPr>
            <a:r>
              <a:rPr lang="en-US" sz="2526">
                <a:solidFill>
                  <a:srgbClr val="FFFFFF"/>
                </a:solidFill>
                <a:latin typeface="Garet ExtraBold"/>
              </a:rPr>
              <a:t>TikTok's appeal lies in its content-centric rewards</a:t>
            </a:r>
          </a:p>
          <a:p>
            <a:pPr>
              <a:lnSpc>
                <a:spcPts val="3536"/>
              </a:lnSpc>
            </a:pPr>
          </a:p>
          <a:p>
            <a:pPr marL="545429" indent="-272714" lvl="1">
              <a:lnSpc>
                <a:spcPts val="3536"/>
              </a:lnSpc>
              <a:buFont typeface="Arial"/>
              <a:buChar char="•"/>
            </a:pPr>
            <a:r>
              <a:rPr lang="en-US" sz="2526">
                <a:solidFill>
                  <a:srgbClr val="FFFFFF"/>
                </a:solidFill>
                <a:latin typeface="Garet ExtraBold"/>
              </a:rPr>
              <a:t>Usage increases 180% during covid amongst 15-25-year-olds</a:t>
            </a:r>
          </a:p>
          <a:p>
            <a:pPr>
              <a:lnSpc>
                <a:spcPts val="3536"/>
              </a:lnSpc>
            </a:pPr>
          </a:p>
          <a:p>
            <a:pPr marL="545429" indent="-272714" lvl="1">
              <a:lnSpc>
                <a:spcPts val="3536"/>
              </a:lnSpc>
              <a:buFont typeface="Arial"/>
              <a:buChar char="•"/>
            </a:pPr>
            <a:r>
              <a:rPr lang="en-US" sz="2526">
                <a:solidFill>
                  <a:srgbClr val="FFFFFF"/>
                </a:solidFill>
                <a:latin typeface="Garet ExtraBold"/>
              </a:rPr>
              <a:t>One of the most focused demographics of any social network </a:t>
            </a:r>
          </a:p>
          <a:p>
            <a:pPr>
              <a:lnSpc>
                <a:spcPts val="3536"/>
              </a:lnSpc>
            </a:pPr>
          </a:p>
          <a:p>
            <a:pPr marL="545429" indent="-272714" lvl="1">
              <a:lnSpc>
                <a:spcPts val="3536"/>
              </a:lnSpc>
              <a:buFont typeface="Arial"/>
              <a:buChar char="•"/>
            </a:pPr>
            <a:r>
              <a:rPr lang="en-US" sz="2526">
                <a:solidFill>
                  <a:srgbClr val="FFFFFF"/>
                </a:solidFill>
                <a:latin typeface="Garet ExtraBold"/>
              </a:rPr>
              <a:t>U.S. Audience – roughly 80 million monthly active users in the United States. 60% are female, 40% are male. 60% are between the ages of 16-24. 26% are between the ages 25-44.</a:t>
            </a:r>
          </a:p>
          <a:p>
            <a:pPr algn="ctr">
              <a:lnSpc>
                <a:spcPts val="3536"/>
              </a:lnSpc>
            </a:pPr>
          </a:p>
          <a:p>
            <a:pPr algn="ctr">
              <a:lnSpc>
                <a:spcPts val="3536"/>
              </a:lnSpc>
            </a:pPr>
          </a:p>
          <a:p>
            <a:pPr algn="ctr">
              <a:lnSpc>
                <a:spcPts val="3536"/>
              </a:lnSpc>
            </a:pPr>
          </a:p>
          <a:p>
            <a:pPr algn="ctr">
              <a:lnSpc>
                <a:spcPts val="3536"/>
              </a:lnSpc>
            </a:pPr>
          </a:p>
          <a:p>
            <a:pPr algn="ctr">
              <a:lnSpc>
                <a:spcPts val="3536"/>
              </a:lnSpc>
            </a:pPr>
          </a:p>
          <a:p>
            <a:pPr algn="ctr">
              <a:lnSpc>
                <a:spcPts val="3536"/>
              </a:lnSpc>
            </a:pPr>
          </a:p>
          <a:p>
            <a:pPr algn="ctr">
              <a:lnSpc>
                <a:spcPts val="3536"/>
              </a:lnSpc>
            </a:pPr>
          </a:p>
          <a:p>
            <a:pPr algn="ctr">
              <a:lnSpc>
                <a:spcPts val="3967"/>
              </a:lnSpc>
            </a:pPr>
          </a:p>
          <a:p>
            <a:pPr algn="ctr">
              <a:lnSpc>
                <a:spcPts val="3967"/>
              </a:lnSpc>
            </a:pPr>
          </a:p>
          <a:p>
            <a:pPr algn="ctr">
              <a:lnSpc>
                <a:spcPts val="3967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624543" y="1011495"/>
            <a:ext cx="15038913" cy="8736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98"/>
              </a:lnSpc>
            </a:pPr>
            <a:r>
              <a:rPr lang="en-US" sz="7189">
                <a:solidFill>
                  <a:srgbClr val="FFFFFF"/>
                </a:solidFill>
                <a:latin typeface="Garet ExtraBold"/>
              </a:rPr>
              <a:t>What Makes TikTok Different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373087" y="2247940"/>
            <a:ext cx="5686850" cy="3460922"/>
            <a:chOff x="0" y="0"/>
            <a:chExt cx="1561404" cy="95024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92710" y="106680"/>
              <a:ext cx="1457264" cy="830864"/>
            </a:xfrm>
            <a:custGeom>
              <a:avLst/>
              <a:gdLst/>
              <a:ahLst/>
              <a:cxnLst/>
              <a:rect r="r" b="b" t="t" l="l"/>
              <a:pathLst>
                <a:path h="830864" w="1457264">
                  <a:moveTo>
                    <a:pt x="1430594" y="641634"/>
                  </a:moveTo>
                  <a:cubicBezTo>
                    <a:pt x="1430594" y="729264"/>
                    <a:pt x="1354394" y="800384"/>
                    <a:pt x="1273114" y="800384"/>
                  </a:cubicBezTo>
                  <a:lnTo>
                    <a:pt x="66040" y="800384"/>
                  </a:lnTo>
                  <a:cubicBezTo>
                    <a:pt x="43180" y="800384"/>
                    <a:pt x="20320" y="795304"/>
                    <a:pt x="0" y="786414"/>
                  </a:cubicBezTo>
                  <a:cubicBezTo>
                    <a:pt x="26670" y="814354"/>
                    <a:pt x="63500" y="830864"/>
                    <a:pt x="103415" y="830864"/>
                  </a:cubicBezTo>
                  <a:lnTo>
                    <a:pt x="1311214" y="830864"/>
                  </a:lnTo>
                  <a:cubicBezTo>
                    <a:pt x="1391224" y="830864"/>
                    <a:pt x="1457264" y="764824"/>
                    <a:pt x="1457264" y="684814"/>
                  </a:cubicBezTo>
                  <a:lnTo>
                    <a:pt x="1457264" y="95250"/>
                  </a:lnTo>
                  <a:cubicBezTo>
                    <a:pt x="1457264" y="58420"/>
                    <a:pt x="1443294" y="25400"/>
                    <a:pt x="1421704" y="0"/>
                  </a:cubicBezTo>
                  <a:cubicBezTo>
                    <a:pt x="1428054" y="16510"/>
                    <a:pt x="1430594" y="34290"/>
                    <a:pt x="1430594" y="52070"/>
                  </a:cubicBezTo>
                  <a:lnTo>
                    <a:pt x="1430594" y="641634"/>
                  </a:lnTo>
                  <a:lnTo>
                    <a:pt x="1430594" y="641634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12700" y="12700"/>
              <a:ext cx="1496634" cy="881664"/>
            </a:xfrm>
            <a:custGeom>
              <a:avLst/>
              <a:gdLst/>
              <a:ahLst/>
              <a:cxnLst/>
              <a:rect r="r" b="b" t="t" l="l"/>
              <a:pathLst>
                <a:path h="881664" w="1496634">
                  <a:moveTo>
                    <a:pt x="146050" y="881664"/>
                  </a:moveTo>
                  <a:lnTo>
                    <a:pt x="1350584" y="881664"/>
                  </a:lnTo>
                  <a:cubicBezTo>
                    <a:pt x="1430594" y="881664"/>
                    <a:pt x="1496634" y="815624"/>
                    <a:pt x="1496634" y="735614"/>
                  </a:cubicBezTo>
                  <a:lnTo>
                    <a:pt x="1496634" y="146050"/>
                  </a:lnTo>
                  <a:cubicBezTo>
                    <a:pt x="1496634" y="66040"/>
                    <a:pt x="1430594" y="0"/>
                    <a:pt x="1350584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735614"/>
                  </a:lnTo>
                  <a:cubicBezTo>
                    <a:pt x="0" y="816894"/>
                    <a:pt x="66040" y="881664"/>
                    <a:pt x="146050" y="8816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561404" cy="950244"/>
            </a:xfrm>
            <a:custGeom>
              <a:avLst/>
              <a:gdLst/>
              <a:ahLst/>
              <a:cxnLst/>
              <a:rect r="r" b="b" t="t" l="l"/>
              <a:pathLst>
                <a:path h="950244" w="1561404">
                  <a:moveTo>
                    <a:pt x="1497904" y="74930"/>
                  </a:moveTo>
                  <a:cubicBezTo>
                    <a:pt x="1469964" y="30480"/>
                    <a:pt x="1420434" y="0"/>
                    <a:pt x="1363284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748314"/>
                  </a:lnTo>
                  <a:cubicBezTo>
                    <a:pt x="0" y="800384"/>
                    <a:pt x="25400" y="846104"/>
                    <a:pt x="63500" y="875314"/>
                  </a:cubicBezTo>
                  <a:cubicBezTo>
                    <a:pt x="91440" y="919764"/>
                    <a:pt x="140970" y="950244"/>
                    <a:pt x="197282" y="950244"/>
                  </a:cubicBezTo>
                  <a:lnTo>
                    <a:pt x="1402654" y="950244"/>
                  </a:lnTo>
                  <a:cubicBezTo>
                    <a:pt x="1490284" y="950244"/>
                    <a:pt x="1561404" y="879124"/>
                    <a:pt x="1561404" y="791494"/>
                  </a:cubicBezTo>
                  <a:lnTo>
                    <a:pt x="1561404" y="201930"/>
                  </a:lnTo>
                  <a:cubicBezTo>
                    <a:pt x="1561404" y="149860"/>
                    <a:pt x="1536004" y="104140"/>
                    <a:pt x="1497904" y="74930"/>
                  </a:cubicBezTo>
                  <a:close/>
                  <a:moveTo>
                    <a:pt x="12700" y="748314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363284" y="12700"/>
                  </a:lnTo>
                  <a:cubicBezTo>
                    <a:pt x="1443294" y="12700"/>
                    <a:pt x="1509334" y="78740"/>
                    <a:pt x="1509334" y="158750"/>
                  </a:cubicBezTo>
                  <a:lnTo>
                    <a:pt x="1509334" y="748314"/>
                  </a:lnTo>
                  <a:cubicBezTo>
                    <a:pt x="1509334" y="828324"/>
                    <a:pt x="1443294" y="894364"/>
                    <a:pt x="1363284" y="894364"/>
                  </a:cubicBezTo>
                  <a:lnTo>
                    <a:pt x="158750" y="894364"/>
                  </a:lnTo>
                  <a:cubicBezTo>
                    <a:pt x="78740" y="894364"/>
                    <a:pt x="12700" y="829594"/>
                    <a:pt x="12700" y="748314"/>
                  </a:cubicBezTo>
                  <a:close/>
                  <a:moveTo>
                    <a:pt x="1549974" y="791494"/>
                  </a:moveTo>
                  <a:cubicBezTo>
                    <a:pt x="1549974" y="871504"/>
                    <a:pt x="1482664" y="937544"/>
                    <a:pt x="1402654" y="937544"/>
                  </a:cubicBezTo>
                  <a:lnTo>
                    <a:pt x="197282" y="937544"/>
                  </a:lnTo>
                  <a:cubicBezTo>
                    <a:pt x="157480" y="937544"/>
                    <a:pt x="120650" y="921034"/>
                    <a:pt x="93980" y="893094"/>
                  </a:cubicBezTo>
                  <a:cubicBezTo>
                    <a:pt x="114300" y="901984"/>
                    <a:pt x="135890" y="907064"/>
                    <a:pt x="160020" y="907064"/>
                  </a:cubicBezTo>
                  <a:lnTo>
                    <a:pt x="1364554" y="907064"/>
                  </a:lnTo>
                  <a:cubicBezTo>
                    <a:pt x="1452184" y="907064"/>
                    <a:pt x="1523304" y="835944"/>
                    <a:pt x="1523304" y="748314"/>
                  </a:cubicBezTo>
                  <a:lnTo>
                    <a:pt x="1523304" y="158750"/>
                  </a:lnTo>
                  <a:cubicBezTo>
                    <a:pt x="1523304" y="140970"/>
                    <a:pt x="1519494" y="123190"/>
                    <a:pt x="1514414" y="106680"/>
                  </a:cubicBezTo>
                  <a:cubicBezTo>
                    <a:pt x="1536004" y="132080"/>
                    <a:pt x="1549974" y="165100"/>
                    <a:pt x="1549974" y="201930"/>
                  </a:cubicBezTo>
                  <a:lnTo>
                    <a:pt x="1549974" y="791494"/>
                  </a:lnTo>
                  <a:cubicBezTo>
                    <a:pt x="1549974" y="791494"/>
                    <a:pt x="1549974" y="791494"/>
                    <a:pt x="1549974" y="791494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373087" y="5994081"/>
            <a:ext cx="5686850" cy="3460922"/>
            <a:chOff x="0" y="0"/>
            <a:chExt cx="1561404" cy="950244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92710" y="106680"/>
              <a:ext cx="1457264" cy="830864"/>
            </a:xfrm>
            <a:custGeom>
              <a:avLst/>
              <a:gdLst/>
              <a:ahLst/>
              <a:cxnLst/>
              <a:rect r="r" b="b" t="t" l="l"/>
              <a:pathLst>
                <a:path h="830864" w="1457264">
                  <a:moveTo>
                    <a:pt x="1430594" y="641634"/>
                  </a:moveTo>
                  <a:cubicBezTo>
                    <a:pt x="1430594" y="729264"/>
                    <a:pt x="1354394" y="800384"/>
                    <a:pt x="1273114" y="800384"/>
                  </a:cubicBezTo>
                  <a:lnTo>
                    <a:pt x="66040" y="800384"/>
                  </a:lnTo>
                  <a:cubicBezTo>
                    <a:pt x="43180" y="800384"/>
                    <a:pt x="20320" y="795304"/>
                    <a:pt x="0" y="786414"/>
                  </a:cubicBezTo>
                  <a:cubicBezTo>
                    <a:pt x="26670" y="814354"/>
                    <a:pt x="63500" y="830864"/>
                    <a:pt x="103415" y="830864"/>
                  </a:cubicBezTo>
                  <a:lnTo>
                    <a:pt x="1311214" y="830864"/>
                  </a:lnTo>
                  <a:cubicBezTo>
                    <a:pt x="1391224" y="830864"/>
                    <a:pt x="1457264" y="764824"/>
                    <a:pt x="1457264" y="684814"/>
                  </a:cubicBezTo>
                  <a:lnTo>
                    <a:pt x="1457264" y="95250"/>
                  </a:lnTo>
                  <a:cubicBezTo>
                    <a:pt x="1457264" y="58420"/>
                    <a:pt x="1443294" y="25400"/>
                    <a:pt x="1421704" y="0"/>
                  </a:cubicBezTo>
                  <a:cubicBezTo>
                    <a:pt x="1428054" y="16510"/>
                    <a:pt x="1430594" y="34290"/>
                    <a:pt x="1430594" y="52070"/>
                  </a:cubicBezTo>
                  <a:lnTo>
                    <a:pt x="1430594" y="641634"/>
                  </a:lnTo>
                  <a:lnTo>
                    <a:pt x="1430594" y="641634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12700" y="12700"/>
              <a:ext cx="1496634" cy="881664"/>
            </a:xfrm>
            <a:custGeom>
              <a:avLst/>
              <a:gdLst/>
              <a:ahLst/>
              <a:cxnLst/>
              <a:rect r="r" b="b" t="t" l="l"/>
              <a:pathLst>
                <a:path h="881664" w="1496634">
                  <a:moveTo>
                    <a:pt x="146050" y="881664"/>
                  </a:moveTo>
                  <a:lnTo>
                    <a:pt x="1350584" y="881664"/>
                  </a:lnTo>
                  <a:cubicBezTo>
                    <a:pt x="1430594" y="881664"/>
                    <a:pt x="1496634" y="815624"/>
                    <a:pt x="1496634" y="735614"/>
                  </a:cubicBezTo>
                  <a:lnTo>
                    <a:pt x="1496634" y="146050"/>
                  </a:lnTo>
                  <a:cubicBezTo>
                    <a:pt x="1496634" y="66040"/>
                    <a:pt x="1430594" y="0"/>
                    <a:pt x="1350584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735614"/>
                  </a:lnTo>
                  <a:cubicBezTo>
                    <a:pt x="0" y="816894"/>
                    <a:pt x="66040" y="881664"/>
                    <a:pt x="146050" y="8816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561404" cy="950244"/>
            </a:xfrm>
            <a:custGeom>
              <a:avLst/>
              <a:gdLst/>
              <a:ahLst/>
              <a:cxnLst/>
              <a:rect r="r" b="b" t="t" l="l"/>
              <a:pathLst>
                <a:path h="950244" w="1561404">
                  <a:moveTo>
                    <a:pt x="1497904" y="74930"/>
                  </a:moveTo>
                  <a:cubicBezTo>
                    <a:pt x="1469964" y="30480"/>
                    <a:pt x="1420434" y="0"/>
                    <a:pt x="1363284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748314"/>
                  </a:lnTo>
                  <a:cubicBezTo>
                    <a:pt x="0" y="800384"/>
                    <a:pt x="25400" y="846104"/>
                    <a:pt x="63500" y="875314"/>
                  </a:cubicBezTo>
                  <a:cubicBezTo>
                    <a:pt x="91440" y="919764"/>
                    <a:pt x="140970" y="950244"/>
                    <a:pt x="197282" y="950244"/>
                  </a:cubicBezTo>
                  <a:lnTo>
                    <a:pt x="1402654" y="950244"/>
                  </a:lnTo>
                  <a:cubicBezTo>
                    <a:pt x="1490284" y="950244"/>
                    <a:pt x="1561404" y="879124"/>
                    <a:pt x="1561404" y="791494"/>
                  </a:cubicBezTo>
                  <a:lnTo>
                    <a:pt x="1561404" y="201930"/>
                  </a:lnTo>
                  <a:cubicBezTo>
                    <a:pt x="1561404" y="149860"/>
                    <a:pt x="1536004" y="104140"/>
                    <a:pt x="1497904" y="74930"/>
                  </a:cubicBezTo>
                  <a:close/>
                  <a:moveTo>
                    <a:pt x="12700" y="748314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363284" y="12700"/>
                  </a:lnTo>
                  <a:cubicBezTo>
                    <a:pt x="1443294" y="12700"/>
                    <a:pt x="1509334" y="78740"/>
                    <a:pt x="1509334" y="158750"/>
                  </a:cubicBezTo>
                  <a:lnTo>
                    <a:pt x="1509334" y="748314"/>
                  </a:lnTo>
                  <a:cubicBezTo>
                    <a:pt x="1509334" y="828324"/>
                    <a:pt x="1443294" y="894364"/>
                    <a:pt x="1363284" y="894364"/>
                  </a:cubicBezTo>
                  <a:lnTo>
                    <a:pt x="158750" y="894364"/>
                  </a:lnTo>
                  <a:cubicBezTo>
                    <a:pt x="78740" y="894364"/>
                    <a:pt x="12700" y="829594"/>
                    <a:pt x="12700" y="748314"/>
                  </a:cubicBezTo>
                  <a:close/>
                  <a:moveTo>
                    <a:pt x="1549974" y="791494"/>
                  </a:moveTo>
                  <a:cubicBezTo>
                    <a:pt x="1549974" y="871504"/>
                    <a:pt x="1482664" y="937544"/>
                    <a:pt x="1402654" y="937544"/>
                  </a:cubicBezTo>
                  <a:lnTo>
                    <a:pt x="197282" y="937544"/>
                  </a:lnTo>
                  <a:cubicBezTo>
                    <a:pt x="157480" y="937544"/>
                    <a:pt x="120650" y="921034"/>
                    <a:pt x="93980" y="893094"/>
                  </a:cubicBezTo>
                  <a:cubicBezTo>
                    <a:pt x="114300" y="901984"/>
                    <a:pt x="135890" y="907064"/>
                    <a:pt x="160020" y="907064"/>
                  </a:cubicBezTo>
                  <a:lnTo>
                    <a:pt x="1364554" y="907064"/>
                  </a:lnTo>
                  <a:cubicBezTo>
                    <a:pt x="1452184" y="907064"/>
                    <a:pt x="1523304" y="835944"/>
                    <a:pt x="1523304" y="748314"/>
                  </a:cubicBezTo>
                  <a:lnTo>
                    <a:pt x="1523304" y="158750"/>
                  </a:lnTo>
                  <a:cubicBezTo>
                    <a:pt x="1523304" y="140970"/>
                    <a:pt x="1519494" y="123190"/>
                    <a:pt x="1514414" y="106680"/>
                  </a:cubicBezTo>
                  <a:cubicBezTo>
                    <a:pt x="1536004" y="132080"/>
                    <a:pt x="1549974" y="165100"/>
                    <a:pt x="1549974" y="201930"/>
                  </a:cubicBezTo>
                  <a:lnTo>
                    <a:pt x="1549974" y="791494"/>
                  </a:lnTo>
                  <a:cubicBezTo>
                    <a:pt x="1549974" y="791494"/>
                    <a:pt x="1549974" y="791494"/>
                    <a:pt x="1549974" y="791494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6300575" y="2247940"/>
            <a:ext cx="5686850" cy="3460922"/>
            <a:chOff x="0" y="0"/>
            <a:chExt cx="1561404" cy="95024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92710" y="106680"/>
              <a:ext cx="1457264" cy="830864"/>
            </a:xfrm>
            <a:custGeom>
              <a:avLst/>
              <a:gdLst/>
              <a:ahLst/>
              <a:cxnLst/>
              <a:rect r="r" b="b" t="t" l="l"/>
              <a:pathLst>
                <a:path h="830864" w="1457264">
                  <a:moveTo>
                    <a:pt x="1430594" y="641634"/>
                  </a:moveTo>
                  <a:cubicBezTo>
                    <a:pt x="1430594" y="729264"/>
                    <a:pt x="1354394" y="800384"/>
                    <a:pt x="1273114" y="800384"/>
                  </a:cubicBezTo>
                  <a:lnTo>
                    <a:pt x="66040" y="800384"/>
                  </a:lnTo>
                  <a:cubicBezTo>
                    <a:pt x="43180" y="800384"/>
                    <a:pt x="20320" y="795304"/>
                    <a:pt x="0" y="786414"/>
                  </a:cubicBezTo>
                  <a:cubicBezTo>
                    <a:pt x="26670" y="814354"/>
                    <a:pt x="63500" y="830864"/>
                    <a:pt x="103415" y="830864"/>
                  </a:cubicBezTo>
                  <a:lnTo>
                    <a:pt x="1311214" y="830864"/>
                  </a:lnTo>
                  <a:cubicBezTo>
                    <a:pt x="1391224" y="830864"/>
                    <a:pt x="1457264" y="764824"/>
                    <a:pt x="1457264" y="684814"/>
                  </a:cubicBezTo>
                  <a:lnTo>
                    <a:pt x="1457264" y="95250"/>
                  </a:lnTo>
                  <a:cubicBezTo>
                    <a:pt x="1457264" y="58420"/>
                    <a:pt x="1443294" y="25400"/>
                    <a:pt x="1421704" y="0"/>
                  </a:cubicBezTo>
                  <a:cubicBezTo>
                    <a:pt x="1428054" y="16510"/>
                    <a:pt x="1430594" y="34290"/>
                    <a:pt x="1430594" y="52070"/>
                  </a:cubicBezTo>
                  <a:lnTo>
                    <a:pt x="1430594" y="641634"/>
                  </a:lnTo>
                  <a:lnTo>
                    <a:pt x="1430594" y="641634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2700" y="12700"/>
              <a:ext cx="1496634" cy="881664"/>
            </a:xfrm>
            <a:custGeom>
              <a:avLst/>
              <a:gdLst/>
              <a:ahLst/>
              <a:cxnLst/>
              <a:rect r="r" b="b" t="t" l="l"/>
              <a:pathLst>
                <a:path h="881664" w="1496634">
                  <a:moveTo>
                    <a:pt x="146050" y="881664"/>
                  </a:moveTo>
                  <a:lnTo>
                    <a:pt x="1350584" y="881664"/>
                  </a:lnTo>
                  <a:cubicBezTo>
                    <a:pt x="1430594" y="881664"/>
                    <a:pt x="1496634" y="815624"/>
                    <a:pt x="1496634" y="735614"/>
                  </a:cubicBezTo>
                  <a:lnTo>
                    <a:pt x="1496634" y="146050"/>
                  </a:lnTo>
                  <a:cubicBezTo>
                    <a:pt x="1496634" y="66040"/>
                    <a:pt x="1430594" y="0"/>
                    <a:pt x="1350584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735614"/>
                  </a:lnTo>
                  <a:cubicBezTo>
                    <a:pt x="0" y="816894"/>
                    <a:pt x="66040" y="881664"/>
                    <a:pt x="146050" y="8816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561404" cy="950244"/>
            </a:xfrm>
            <a:custGeom>
              <a:avLst/>
              <a:gdLst/>
              <a:ahLst/>
              <a:cxnLst/>
              <a:rect r="r" b="b" t="t" l="l"/>
              <a:pathLst>
                <a:path h="950244" w="1561404">
                  <a:moveTo>
                    <a:pt x="1497904" y="74930"/>
                  </a:moveTo>
                  <a:cubicBezTo>
                    <a:pt x="1469964" y="30480"/>
                    <a:pt x="1420434" y="0"/>
                    <a:pt x="1363284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748314"/>
                  </a:lnTo>
                  <a:cubicBezTo>
                    <a:pt x="0" y="800384"/>
                    <a:pt x="25400" y="846104"/>
                    <a:pt x="63500" y="875314"/>
                  </a:cubicBezTo>
                  <a:cubicBezTo>
                    <a:pt x="91440" y="919764"/>
                    <a:pt x="140970" y="950244"/>
                    <a:pt x="197282" y="950244"/>
                  </a:cubicBezTo>
                  <a:lnTo>
                    <a:pt x="1402654" y="950244"/>
                  </a:lnTo>
                  <a:cubicBezTo>
                    <a:pt x="1490284" y="950244"/>
                    <a:pt x="1561404" y="879124"/>
                    <a:pt x="1561404" y="791494"/>
                  </a:cubicBezTo>
                  <a:lnTo>
                    <a:pt x="1561404" y="201930"/>
                  </a:lnTo>
                  <a:cubicBezTo>
                    <a:pt x="1561404" y="149860"/>
                    <a:pt x="1536004" y="104140"/>
                    <a:pt x="1497904" y="74930"/>
                  </a:cubicBezTo>
                  <a:close/>
                  <a:moveTo>
                    <a:pt x="12700" y="748314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363284" y="12700"/>
                  </a:lnTo>
                  <a:cubicBezTo>
                    <a:pt x="1443294" y="12700"/>
                    <a:pt x="1509334" y="78740"/>
                    <a:pt x="1509334" y="158750"/>
                  </a:cubicBezTo>
                  <a:lnTo>
                    <a:pt x="1509334" y="748314"/>
                  </a:lnTo>
                  <a:cubicBezTo>
                    <a:pt x="1509334" y="828324"/>
                    <a:pt x="1443294" y="894364"/>
                    <a:pt x="1363284" y="894364"/>
                  </a:cubicBezTo>
                  <a:lnTo>
                    <a:pt x="158750" y="894364"/>
                  </a:lnTo>
                  <a:cubicBezTo>
                    <a:pt x="78740" y="894364"/>
                    <a:pt x="12700" y="829594"/>
                    <a:pt x="12700" y="748314"/>
                  </a:cubicBezTo>
                  <a:close/>
                  <a:moveTo>
                    <a:pt x="1549974" y="791494"/>
                  </a:moveTo>
                  <a:cubicBezTo>
                    <a:pt x="1549974" y="871504"/>
                    <a:pt x="1482664" y="937544"/>
                    <a:pt x="1402654" y="937544"/>
                  </a:cubicBezTo>
                  <a:lnTo>
                    <a:pt x="197282" y="937544"/>
                  </a:lnTo>
                  <a:cubicBezTo>
                    <a:pt x="157480" y="937544"/>
                    <a:pt x="120650" y="921034"/>
                    <a:pt x="93980" y="893094"/>
                  </a:cubicBezTo>
                  <a:cubicBezTo>
                    <a:pt x="114300" y="901984"/>
                    <a:pt x="135890" y="907064"/>
                    <a:pt x="160020" y="907064"/>
                  </a:cubicBezTo>
                  <a:lnTo>
                    <a:pt x="1364554" y="907064"/>
                  </a:lnTo>
                  <a:cubicBezTo>
                    <a:pt x="1452184" y="907064"/>
                    <a:pt x="1523304" y="835944"/>
                    <a:pt x="1523304" y="748314"/>
                  </a:cubicBezTo>
                  <a:lnTo>
                    <a:pt x="1523304" y="158750"/>
                  </a:lnTo>
                  <a:cubicBezTo>
                    <a:pt x="1523304" y="140970"/>
                    <a:pt x="1519494" y="123190"/>
                    <a:pt x="1514414" y="106680"/>
                  </a:cubicBezTo>
                  <a:cubicBezTo>
                    <a:pt x="1536004" y="132080"/>
                    <a:pt x="1549974" y="165100"/>
                    <a:pt x="1549974" y="201930"/>
                  </a:cubicBezTo>
                  <a:lnTo>
                    <a:pt x="1549974" y="791494"/>
                  </a:lnTo>
                  <a:cubicBezTo>
                    <a:pt x="1549974" y="791494"/>
                    <a:pt x="1549974" y="791494"/>
                    <a:pt x="1549974" y="791494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6300575" y="5994081"/>
            <a:ext cx="5686850" cy="3460922"/>
            <a:chOff x="0" y="0"/>
            <a:chExt cx="1561404" cy="950244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92710" y="106680"/>
              <a:ext cx="1457264" cy="830864"/>
            </a:xfrm>
            <a:custGeom>
              <a:avLst/>
              <a:gdLst/>
              <a:ahLst/>
              <a:cxnLst/>
              <a:rect r="r" b="b" t="t" l="l"/>
              <a:pathLst>
                <a:path h="830864" w="1457264">
                  <a:moveTo>
                    <a:pt x="1430594" y="641634"/>
                  </a:moveTo>
                  <a:cubicBezTo>
                    <a:pt x="1430594" y="729264"/>
                    <a:pt x="1354394" y="800384"/>
                    <a:pt x="1273114" y="800384"/>
                  </a:cubicBezTo>
                  <a:lnTo>
                    <a:pt x="66040" y="800384"/>
                  </a:lnTo>
                  <a:cubicBezTo>
                    <a:pt x="43180" y="800384"/>
                    <a:pt x="20320" y="795304"/>
                    <a:pt x="0" y="786414"/>
                  </a:cubicBezTo>
                  <a:cubicBezTo>
                    <a:pt x="26670" y="814354"/>
                    <a:pt x="63500" y="830864"/>
                    <a:pt x="103415" y="830864"/>
                  </a:cubicBezTo>
                  <a:lnTo>
                    <a:pt x="1311214" y="830864"/>
                  </a:lnTo>
                  <a:cubicBezTo>
                    <a:pt x="1391224" y="830864"/>
                    <a:pt x="1457264" y="764824"/>
                    <a:pt x="1457264" y="684814"/>
                  </a:cubicBezTo>
                  <a:lnTo>
                    <a:pt x="1457264" y="95250"/>
                  </a:lnTo>
                  <a:cubicBezTo>
                    <a:pt x="1457264" y="58420"/>
                    <a:pt x="1443294" y="25400"/>
                    <a:pt x="1421704" y="0"/>
                  </a:cubicBezTo>
                  <a:cubicBezTo>
                    <a:pt x="1428054" y="16510"/>
                    <a:pt x="1430594" y="34290"/>
                    <a:pt x="1430594" y="52070"/>
                  </a:cubicBezTo>
                  <a:lnTo>
                    <a:pt x="1430594" y="641634"/>
                  </a:lnTo>
                  <a:lnTo>
                    <a:pt x="1430594" y="641634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12700" y="12700"/>
              <a:ext cx="1496634" cy="881664"/>
            </a:xfrm>
            <a:custGeom>
              <a:avLst/>
              <a:gdLst/>
              <a:ahLst/>
              <a:cxnLst/>
              <a:rect r="r" b="b" t="t" l="l"/>
              <a:pathLst>
                <a:path h="881664" w="1496634">
                  <a:moveTo>
                    <a:pt x="146050" y="881664"/>
                  </a:moveTo>
                  <a:lnTo>
                    <a:pt x="1350584" y="881664"/>
                  </a:lnTo>
                  <a:cubicBezTo>
                    <a:pt x="1430594" y="881664"/>
                    <a:pt x="1496634" y="815624"/>
                    <a:pt x="1496634" y="735614"/>
                  </a:cubicBezTo>
                  <a:lnTo>
                    <a:pt x="1496634" y="146050"/>
                  </a:lnTo>
                  <a:cubicBezTo>
                    <a:pt x="1496634" y="66040"/>
                    <a:pt x="1430594" y="0"/>
                    <a:pt x="1350584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735614"/>
                  </a:lnTo>
                  <a:cubicBezTo>
                    <a:pt x="0" y="816894"/>
                    <a:pt x="66040" y="881664"/>
                    <a:pt x="146050" y="8816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561404" cy="950244"/>
            </a:xfrm>
            <a:custGeom>
              <a:avLst/>
              <a:gdLst/>
              <a:ahLst/>
              <a:cxnLst/>
              <a:rect r="r" b="b" t="t" l="l"/>
              <a:pathLst>
                <a:path h="950244" w="1561404">
                  <a:moveTo>
                    <a:pt x="1497904" y="74930"/>
                  </a:moveTo>
                  <a:cubicBezTo>
                    <a:pt x="1469964" y="30480"/>
                    <a:pt x="1420434" y="0"/>
                    <a:pt x="1363284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748314"/>
                  </a:lnTo>
                  <a:cubicBezTo>
                    <a:pt x="0" y="800384"/>
                    <a:pt x="25400" y="846104"/>
                    <a:pt x="63500" y="875314"/>
                  </a:cubicBezTo>
                  <a:cubicBezTo>
                    <a:pt x="91440" y="919764"/>
                    <a:pt x="140970" y="950244"/>
                    <a:pt x="197282" y="950244"/>
                  </a:cubicBezTo>
                  <a:lnTo>
                    <a:pt x="1402654" y="950244"/>
                  </a:lnTo>
                  <a:cubicBezTo>
                    <a:pt x="1490284" y="950244"/>
                    <a:pt x="1561404" y="879124"/>
                    <a:pt x="1561404" y="791494"/>
                  </a:cubicBezTo>
                  <a:lnTo>
                    <a:pt x="1561404" y="201930"/>
                  </a:lnTo>
                  <a:cubicBezTo>
                    <a:pt x="1561404" y="149860"/>
                    <a:pt x="1536004" y="104140"/>
                    <a:pt x="1497904" y="74930"/>
                  </a:cubicBezTo>
                  <a:close/>
                  <a:moveTo>
                    <a:pt x="12700" y="748314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363284" y="12700"/>
                  </a:lnTo>
                  <a:cubicBezTo>
                    <a:pt x="1443294" y="12700"/>
                    <a:pt x="1509334" y="78740"/>
                    <a:pt x="1509334" y="158750"/>
                  </a:cubicBezTo>
                  <a:lnTo>
                    <a:pt x="1509334" y="748314"/>
                  </a:lnTo>
                  <a:cubicBezTo>
                    <a:pt x="1509334" y="828324"/>
                    <a:pt x="1443294" y="894364"/>
                    <a:pt x="1363284" y="894364"/>
                  </a:cubicBezTo>
                  <a:lnTo>
                    <a:pt x="158750" y="894364"/>
                  </a:lnTo>
                  <a:cubicBezTo>
                    <a:pt x="78740" y="894364"/>
                    <a:pt x="12700" y="829594"/>
                    <a:pt x="12700" y="748314"/>
                  </a:cubicBezTo>
                  <a:close/>
                  <a:moveTo>
                    <a:pt x="1549974" y="791494"/>
                  </a:moveTo>
                  <a:cubicBezTo>
                    <a:pt x="1549974" y="871504"/>
                    <a:pt x="1482664" y="937544"/>
                    <a:pt x="1402654" y="937544"/>
                  </a:cubicBezTo>
                  <a:lnTo>
                    <a:pt x="197282" y="937544"/>
                  </a:lnTo>
                  <a:cubicBezTo>
                    <a:pt x="157480" y="937544"/>
                    <a:pt x="120650" y="921034"/>
                    <a:pt x="93980" y="893094"/>
                  </a:cubicBezTo>
                  <a:cubicBezTo>
                    <a:pt x="114300" y="901984"/>
                    <a:pt x="135890" y="907064"/>
                    <a:pt x="160020" y="907064"/>
                  </a:cubicBezTo>
                  <a:lnTo>
                    <a:pt x="1364554" y="907064"/>
                  </a:lnTo>
                  <a:cubicBezTo>
                    <a:pt x="1452184" y="907064"/>
                    <a:pt x="1523304" y="835944"/>
                    <a:pt x="1523304" y="748314"/>
                  </a:cubicBezTo>
                  <a:lnTo>
                    <a:pt x="1523304" y="158750"/>
                  </a:lnTo>
                  <a:cubicBezTo>
                    <a:pt x="1523304" y="140970"/>
                    <a:pt x="1519494" y="123190"/>
                    <a:pt x="1514414" y="106680"/>
                  </a:cubicBezTo>
                  <a:cubicBezTo>
                    <a:pt x="1536004" y="132080"/>
                    <a:pt x="1549974" y="165100"/>
                    <a:pt x="1549974" y="201930"/>
                  </a:cubicBezTo>
                  <a:lnTo>
                    <a:pt x="1549974" y="791494"/>
                  </a:lnTo>
                  <a:cubicBezTo>
                    <a:pt x="1549974" y="791494"/>
                    <a:pt x="1549974" y="791494"/>
                    <a:pt x="1549974" y="791494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19" id="19"/>
          <p:cNvGrpSpPr/>
          <p:nvPr/>
        </p:nvGrpSpPr>
        <p:grpSpPr>
          <a:xfrm rot="0">
            <a:off x="12228062" y="2247940"/>
            <a:ext cx="5686850" cy="3460922"/>
            <a:chOff x="0" y="0"/>
            <a:chExt cx="1561404" cy="95024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92710" y="106680"/>
              <a:ext cx="1457264" cy="830864"/>
            </a:xfrm>
            <a:custGeom>
              <a:avLst/>
              <a:gdLst/>
              <a:ahLst/>
              <a:cxnLst/>
              <a:rect r="r" b="b" t="t" l="l"/>
              <a:pathLst>
                <a:path h="830864" w="1457264">
                  <a:moveTo>
                    <a:pt x="1430594" y="641634"/>
                  </a:moveTo>
                  <a:cubicBezTo>
                    <a:pt x="1430594" y="729264"/>
                    <a:pt x="1354394" y="800384"/>
                    <a:pt x="1273114" y="800384"/>
                  </a:cubicBezTo>
                  <a:lnTo>
                    <a:pt x="66040" y="800384"/>
                  </a:lnTo>
                  <a:cubicBezTo>
                    <a:pt x="43180" y="800384"/>
                    <a:pt x="20320" y="795304"/>
                    <a:pt x="0" y="786414"/>
                  </a:cubicBezTo>
                  <a:cubicBezTo>
                    <a:pt x="26670" y="814354"/>
                    <a:pt x="63500" y="830864"/>
                    <a:pt x="103415" y="830864"/>
                  </a:cubicBezTo>
                  <a:lnTo>
                    <a:pt x="1311214" y="830864"/>
                  </a:lnTo>
                  <a:cubicBezTo>
                    <a:pt x="1391224" y="830864"/>
                    <a:pt x="1457264" y="764824"/>
                    <a:pt x="1457264" y="684814"/>
                  </a:cubicBezTo>
                  <a:lnTo>
                    <a:pt x="1457264" y="95250"/>
                  </a:lnTo>
                  <a:cubicBezTo>
                    <a:pt x="1457264" y="58420"/>
                    <a:pt x="1443294" y="25400"/>
                    <a:pt x="1421704" y="0"/>
                  </a:cubicBezTo>
                  <a:cubicBezTo>
                    <a:pt x="1428054" y="16510"/>
                    <a:pt x="1430594" y="34290"/>
                    <a:pt x="1430594" y="52070"/>
                  </a:cubicBezTo>
                  <a:lnTo>
                    <a:pt x="1430594" y="641634"/>
                  </a:lnTo>
                  <a:lnTo>
                    <a:pt x="1430594" y="641634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12700" y="12700"/>
              <a:ext cx="1496634" cy="881664"/>
            </a:xfrm>
            <a:custGeom>
              <a:avLst/>
              <a:gdLst/>
              <a:ahLst/>
              <a:cxnLst/>
              <a:rect r="r" b="b" t="t" l="l"/>
              <a:pathLst>
                <a:path h="881664" w="1496634">
                  <a:moveTo>
                    <a:pt x="146050" y="881664"/>
                  </a:moveTo>
                  <a:lnTo>
                    <a:pt x="1350584" y="881664"/>
                  </a:lnTo>
                  <a:cubicBezTo>
                    <a:pt x="1430594" y="881664"/>
                    <a:pt x="1496634" y="815624"/>
                    <a:pt x="1496634" y="735614"/>
                  </a:cubicBezTo>
                  <a:lnTo>
                    <a:pt x="1496634" y="146050"/>
                  </a:lnTo>
                  <a:cubicBezTo>
                    <a:pt x="1496634" y="66040"/>
                    <a:pt x="1430594" y="0"/>
                    <a:pt x="1350584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735614"/>
                  </a:lnTo>
                  <a:cubicBezTo>
                    <a:pt x="0" y="816894"/>
                    <a:pt x="66040" y="881664"/>
                    <a:pt x="146050" y="8816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561404" cy="950244"/>
            </a:xfrm>
            <a:custGeom>
              <a:avLst/>
              <a:gdLst/>
              <a:ahLst/>
              <a:cxnLst/>
              <a:rect r="r" b="b" t="t" l="l"/>
              <a:pathLst>
                <a:path h="950244" w="1561404">
                  <a:moveTo>
                    <a:pt x="1497904" y="74930"/>
                  </a:moveTo>
                  <a:cubicBezTo>
                    <a:pt x="1469964" y="30480"/>
                    <a:pt x="1420434" y="0"/>
                    <a:pt x="1363284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748314"/>
                  </a:lnTo>
                  <a:cubicBezTo>
                    <a:pt x="0" y="800384"/>
                    <a:pt x="25400" y="846104"/>
                    <a:pt x="63500" y="875314"/>
                  </a:cubicBezTo>
                  <a:cubicBezTo>
                    <a:pt x="91440" y="919764"/>
                    <a:pt x="140970" y="950244"/>
                    <a:pt x="197282" y="950244"/>
                  </a:cubicBezTo>
                  <a:lnTo>
                    <a:pt x="1402654" y="950244"/>
                  </a:lnTo>
                  <a:cubicBezTo>
                    <a:pt x="1490284" y="950244"/>
                    <a:pt x="1561404" y="879124"/>
                    <a:pt x="1561404" y="791494"/>
                  </a:cubicBezTo>
                  <a:lnTo>
                    <a:pt x="1561404" y="201930"/>
                  </a:lnTo>
                  <a:cubicBezTo>
                    <a:pt x="1561404" y="149860"/>
                    <a:pt x="1536004" y="104140"/>
                    <a:pt x="1497904" y="74930"/>
                  </a:cubicBezTo>
                  <a:close/>
                  <a:moveTo>
                    <a:pt x="12700" y="748314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363284" y="12700"/>
                  </a:lnTo>
                  <a:cubicBezTo>
                    <a:pt x="1443294" y="12700"/>
                    <a:pt x="1509334" y="78740"/>
                    <a:pt x="1509334" y="158750"/>
                  </a:cubicBezTo>
                  <a:lnTo>
                    <a:pt x="1509334" y="748314"/>
                  </a:lnTo>
                  <a:cubicBezTo>
                    <a:pt x="1509334" y="828324"/>
                    <a:pt x="1443294" y="894364"/>
                    <a:pt x="1363284" y="894364"/>
                  </a:cubicBezTo>
                  <a:lnTo>
                    <a:pt x="158750" y="894364"/>
                  </a:lnTo>
                  <a:cubicBezTo>
                    <a:pt x="78740" y="894364"/>
                    <a:pt x="12700" y="829594"/>
                    <a:pt x="12700" y="748314"/>
                  </a:cubicBezTo>
                  <a:close/>
                  <a:moveTo>
                    <a:pt x="1549974" y="791494"/>
                  </a:moveTo>
                  <a:cubicBezTo>
                    <a:pt x="1549974" y="871504"/>
                    <a:pt x="1482664" y="937544"/>
                    <a:pt x="1402654" y="937544"/>
                  </a:cubicBezTo>
                  <a:lnTo>
                    <a:pt x="197282" y="937544"/>
                  </a:lnTo>
                  <a:cubicBezTo>
                    <a:pt x="157480" y="937544"/>
                    <a:pt x="120650" y="921034"/>
                    <a:pt x="93980" y="893094"/>
                  </a:cubicBezTo>
                  <a:cubicBezTo>
                    <a:pt x="114300" y="901984"/>
                    <a:pt x="135890" y="907064"/>
                    <a:pt x="160020" y="907064"/>
                  </a:cubicBezTo>
                  <a:lnTo>
                    <a:pt x="1364554" y="907064"/>
                  </a:lnTo>
                  <a:cubicBezTo>
                    <a:pt x="1452184" y="907064"/>
                    <a:pt x="1523304" y="835944"/>
                    <a:pt x="1523304" y="748314"/>
                  </a:cubicBezTo>
                  <a:lnTo>
                    <a:pt x="1523304" y="158750"/>
                  </a:lnTo>
                  <a:cubicBezTo>
                    <a:pt x="1523304" y="140970"/>
                    <a:pt x="1519494" y="123190"/>
                    <a:pt x="1514414" y="106680"/>
                  </a:cubicBezTo>
                  <a:cubicBezTo>
                    <a:pt x="1536004" y="132080"/>
                    <a:pt x="1549974" y="165100"/>
                    <a:pt x="1549974" y="201930"/>
                  </a:cubicBezTo>
                  <a:lnTo>
                    <a:pt x="1549974" y="791494"/>
                  </a:lnTo>
                  <a:cubicBezTo>
                    <a:pt x="1549974" y="791494"/>
                    <a:pt x="1549974" y="791494"/>
                    <a:pt x="1549974" y="791494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12228062" y="5994081"/>
            <a:ext cx="5686850" cy="3460922"/>
            <a:chOff x="0" y="0"/>
            <a:chExt cx="1561404" cy="950244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92710" y="106680"/>
              <a:ext cx="1457264" cy="830864"/>
            </a:xfrm>
            <a:custGeom>
              <a:avLst/>
              <a:gdLst/>
              <a:ahLst/>
              <a:cxnLst/>
              <a:rect r="r" b="b" t="t" l="l"/>
              <a:pathLst>
                <a:path h="830864" w="1457264">
                  <a:moveTo>
                    <a:pt x="1430594" y="641634"/>
                  </a:moveTo>
                  <a:cubicBezTo>
                    <a:pt x="1430594" y="729264"/>
                    <a:pt x="1354394" y="800384"/>
                    <a:pt x="1273114" y="800384"/>
                  </a:cubicBezTo>
                  <a:lnTo>
                    <a:pt x="66040" y="800384"/>
                  </a:lnTo>
                  <a:cubicBezTo>
                    <a:pt x="43180" y="800384"/>
                    <a:pt x="20320" y="795304"/>
                    <a:pt x="0" y="786414"/>
                  </a:cubicBezTo>
                  <a:cubicBezTo>
                    <a:pt x="26670" y="814354"/>
                    <a:pt x="63500" y="830864"/>
                    <a:pt x="103415" y="830864"/>
                  </a:cubicBezTo>
                  <a:lnTo>
                    <a:pt x="1311214" y="830864"/>
                  </a:lnTo>
                  <a:cubicBezTo>
                    <a:pt x="1391224" y="830864"/>
                    <a:pt x="1457264" y="764824"/>
                    <a:pt x="1457264" y="684814"/>
                  </a:cubicBezTo>
                  <a:lnTo>
                    <a:pt x="1457264" y="95250"/>
                  </a:lnTo>
                  <a:cubicBezTo>
                    <a:pt x="1457264" y="58420"/>
                    <a:pt x="1443294" y="25400"/>
                    <a:pt x="1421704" y="0"/>
                  </a:cubicBezTo>
                  <a:cubicBezTo>
                    <a:pt x="1428054" y="16510"/>
                    <a:pt x="1430594" y="34290"/>
                    <a:pt x="1430594" y="52070"/>
                  </a:cubicBezTo>
                  <a:lnTo>
                    <a:pt x="1430594" y="641634"/>
                  </a:lnTo>
                  <a:lnTo>
                    <a:pt x="1430594" y="641634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12700" y="12700"/>
              <a:ext cx="1496634" cy="881664"/>
            </a:xfrm>
            <a:custGeom>
              <a:avLst/>
              <a:gdLst/>
              <a:ahLst/>
              <a:cxnLst/>
              <a:rect r="r" b="b" t="t" l="l"/>
              <a:pathLst>
                <a:path h="881664" w="1496634">
                  <a:moveTo>
                    <a:pt x="146050" y="881664"/>
                  </a:moveTo>
                  <a:lnTo>
                    <a:pt x="1350584" y="881664"/>
                  </a:lnTo>
                  <a:cubicBezTo>
                    <a:pt x="1430594" y="881664"/>
                    <a:pt x="1496634" y="815624"/>
                    <a:pt x="1496634" y="735614"/>
                  </a:cubicBezTo>
                  <a:lnTo>
                    <a:pt x="1496634" y="146050"/>
                  </a:lnTo>
                  <a:cubicBezTo>
                    <a:pt x="1496634" y="66040"/>
                    <a:pt x="1430594" y="0"/>
                    <a:pt x="1350584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735614"/>
                  </a:lnTo>
                  <a:cubicBezTo>
                    <a:pt x="0" y="816894"/>
                    <a:pt x="66040" y="881664"/>
                    <a:pt x="146050" y="8816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1561404" cy="950244"/>
            </a:xfrm>
            <a:custGeom>
              <a:avLst/>
              <a:gdLst/>
              <a:ahLst/>
              <a:cxnLst/>
              <a:rect r="r" b="b" t="t" l="l"/>
              <a:pathLst>
                <a:path h="950244" w="1561404">
                  <a:moveTo>
                    <a:pt x="1497904" y="74930"/>
                  </a:moveTo>
                  <a:cubicBezTo>
                    <a:pt x="1469964" y="30480"/>
                    <a:pt x="1420434" y="0"/>
                    <a:pt x="1363284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748314"/>
                  </a:lnTo>
                  <a:cubicBezTo>
                    <a:pt x="0" y="800384"/>
                    <a:pt x="25400" y="846104"/>
                    <a:pt x="63500" y="875314"/>
                  </a:cubicBezTo>
                  <a:cubicBezTo>
                    <a:pt x="91440" y="919764"/>
                    <a:pt x="140970" y="950244"/>
                    <a:pt x="197282" y="950244"/>
                  </a:cubicBezTo>
                  <a:lnTo>
                    <a:pt x="1402654" y="950244"/>
                  </a:lnTo>
                  <a:cubicBezTo>
                    <a:pt x="1490284" y="950244"/>
                    <a:pt x="1561404" y="879124"/>
                    <a:pt x="1561404" y="791494"/>
                  </a:cubicBezTo>
                  <a:lnTo>
                    <a:pt x="1561404" y="201930"/>
                  </a:lnTo>
                  <a:cubicBezTo>
                    <a:pt x="1561404" y="149860"/>
                    <a:pt x="1536004" y="104140"/>
                    <a:pt x="1497904" y="74930"/>
                  </a:cubicBezTo>
                  <a:close/>
                  <a:moveTo>
                    <a:pt x="12700" y="748314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363284" y="12700"/>
                  </a:lnTo>
                  <a:cubicBezTo>
                    <a:pt x="1443294" y="12700"/>
                    <a:pt x="1509334" y="78740"/>
                    <a:pt x="1509334" y="158750"/>
                  </a:cubicBezTo>
                  <a:lnTo>
                    <a:pt x="1509334" y="748314"/>
                  </a:lnTo>
                  <a:cubicBezTo>
                    <a:pt x="1509334" y="828324"/>
                    <a:pt x="1443294" y="894364"/>
                    <a:pt x="1363284" y="894364"/>
                  </a:cubicBezTo>
                  <a:lnTo>
                    <a:pt x="158750" y="894364"/>
                  </a:lnTo>
                  <a:cubicBezTo>
                    <a:pt x="78740" y="894364"/>
                    <a:pt x="12700" y="829594"/>
                    <a:pt x="12700" y="748314"/>
                  </a:cubicBezTo>
                  <a:close/>
                  <a:moveTo>
                    <a:pt x="1549974" y="791494"/>
                  </a:moveTo>
                  <a:cubicBezTo>
                    <a:pt x="1549974" y="871504"/>
                    <a:pt x="1482664" y="937544"/>
                    <a:pt x="1402654" y="937544"/>
                  </a:cubicBezTo>
                  <a:lnTo>
                    <a:pt x="197282" y="937544"/>
                  </a:lnTo>
                  <a:cubicBezTo>
                    <a:pt x="157480" y="937544"/>
                    <a:pt x="120650" y="921034"/>
                    <a:pt x="93980" y="893094"/>
                  </a:cubicBezTo>
                  <a:cubicBezTo>
                    <a:pt x="114300" y="901984"/>
                    <a:pt x="135890" y="907064"/>
                    <a:pt x="160020" y="907064"/>
                  </a:cubicBezTo>
                  <a:lnTo>
                    <a:pt x="1364554" y="907064"/>
                  </a:lnTo>
                  <a:cubicBezTo>
                    <a:pt x="1452184" y="907064"/>
                    <a:pt x="1523304" y="835944"/>
                    <a:pt x="1523304" y="748314"/>
                  </a:cubicBezTo>
                  <a:lnTo>
                    <a:pt x="1523304" y="158750"/>
                  </a:lnTo>
                  <a:cubicBezTo>
                    <a:pt x="1523304" y="140970"/>
                    <a:pt x="1519494" y="123190"/>
                    <a:pt x="1514414" y="106680"/>
                  </a:cubicBezTo>
                  <a:cubicBezTo>
                    <a:pt x="1536004" y="132080"/>
                    <a:pt x="1549974" y="165100"/>
                    <a:pt x="1549974" y="201930"/>
                  </a:cubicBezTo>
                  <a:lnTo>
                    <a:pt x="1549974" y="791494"/>
                  </a:lnTo>
                  <a:cubicBezTo>
                    <a:pt x="1549974" y="791494"/>
                    <a:pt x="1549974" y="791494"/>
                    <a:pt x="1549974" y="791494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Freeform 27" id="27"/>
          <p:cNvSpPr/>
          <p:nvPr/>
        </p:nvSpPr>
        <p:spPr>
          <a:xfrm flipH="false" flipV="false" rot="0">
            <a:off x="12883047" y="7220223"/>
            <a:ext cx="814434" cy="1097889"/>
          </a:xfrm>
          <a:custGeom>
            <a:avLst/>
            <a:gdLst/>
            <a:ahLst/>
            <a:cxnLst/>
            <a:rect r="r" b="b" t="t" l="l"/>
            <a:pathLst>
              <a:path h="1097889" w="814434">
                <a:moveTo>
                  <a:pt x="0" y="0"/>
                </a:moveTo>
                <a:lnTo>
                  <a:pt x="814434" y="0"/>
                </a:lnTo>
                <a:lnTo>
                  <a:pt x="814434" y="1097889"/>
                </a:lnTo>
                <a:lnTo>
                  <a:pt x="0" y="10978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081958" y="7160155"/>
            <a:ext cx="1097889" cy="1097889"/>
          </a:xfrm>
          <a:custGeom>
            <a:avLst/>
            <a:gdLst/>
            <a:ahLst/>
            <a:cxnLst/>
            <a:rect r="r" b="b" t="t" l="l"/>
            <a:pathLst>
              <a:path h="1097889" w="1097889">
                <a:moveTo>
                  <a:pt x="0" y="0"/>
                </a:moveTo>
                <a:lnTo>
                  <a:pt x="1097889" y="0"/>
                </a:lnTo>
                <a:lnTo>
                  <a:pt x="1097889" y="1097889"/>
                </a:lnTo>
                <a:lnTo>
                  <a:pt x="0" y="10978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false" flipV="false" rot="0">
            <a:off x="971051" y="3434551"/>
            <a:ext cx="1016476" cy="1239605"/>
          </a:xfrm>
          <a:custGeom>
            <a:avLst/>
            <a:gdLst/>
            <a:ahLst/>
            <a:cxnLst/>
            <a:rect r="r" b="b" t="t" l="l"/>
            <a:pathLst>
              <a:path h="1239605" w="1016476">
                <a:moveTo>
                  <a:pt x="0" y="0"/>
                </a:moveTo>
                <a:lnTo>
                  <a:pt x="1016475" y="0"/>
                </a:lnTo>
                <a:lnTo>
                  <a:pt x="1016475" y="1239605"/>
                </a:lnTo>
                <a:lnTo>
                  <a:pt x="0" y="12396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0" id="30"/>
          <p:cNvSpPr/>
          <p:nvPr/>
        </p:nvSpPr>
        <p:spPr>
          <a:xfrm flipH="false" flipV="false" rot="0">
            <a:off x="12796081" y="3499092"/>
            <a:ext cx="1067624" cy="1206354"/>
          </a:xfrm>
          <a:custGeom>
            <a:avLst/>
            <a:gdLst/>
            <a:ahLst/>
            <a:cxnLst/>
            <a:rect r="r" b="b" t="t" l="l"/>
            <a:pathLst>
              <a:path h="1206354" w="1067624">
                <a:moveTo>
                  <a:pt x="0" y="0"/>
                </a:moveTo>
                <a:lnTo>
                  <a:pt x="1067623" y="0"/>
                </a:lnTo>
                <a:lnTo>
                  <a:pt x="1067623" y="1206354"/>
                </a:lnTo>
                <a:lnTo>
                  <a:pt x="0" y="12063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1" id="31"/>
          <p:cNvSpPr/>
          <p:nvPr/>
        </p:nvSpPr>
        <p:spPr>
          <a:xfrm flipH="false" flipV="false" rot="0">
            <a:off x="6762670" y="3434551"/>
            <a:ext cx="1302185" cy="1302185"/>
          </a:xfrm>
          <a:custGeom>
            <a:avLst/>
            <a:gdLst/>
            <a:ahLst/>
            <a:cxnLst/>
            <a:rect r="r" b="b" t="t" l="l"/>
            <a:pathLst>
              <a:path h="1302185" w="1302185">
                <a:moveTo>
                  <a:pt x="0" y="0"/>
                </a:moveTo>
                <a:lnTo>
                  <a:pt x="1302186" y="0"/>
                </a:lnTo>
                <a:lnTo>
                  <a:pt x="1302186" y="1302186"/>
                </a:lnTo>
                <a:lnTo>
                  <a:pt x="0" y="13021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6732545" y="7051394"/>
            <a:ext cx="1362436" cy="1499242"/>
          </a:xfrm>
          <a:custGeom>
            <a:avLst/>
            <a:gdLst/>
            <a:ahLst/>
            <a:cxnLst/>
            <a:rect r="r" b="b" t="t" l="l"/>
            <a:pathLst>
              <a:path h="1499242" w="1362436">
                <a:moveTo>
                  <a:pt x="0" y="0"/>
                </a:moveTo>
                <a:lnTo>
                  <a:pt x="1362436" y="0"/>
                </a:lnTo>
                <a:lnTo>
                  <a:pt x="1362436" y="1499241"/>
                </a:lnTo>
                <a:lnTo>
                  <a:pt x="0" y="14992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3" id="33"/>
          <p:cNvSpPr txBox="true"/>
          <p:nvPr/>
        </p:nvSpPr>
        <p:spPr>
          <a:xfrm rot="0">
            <a:off x="1028700" y="2607743"/>
            <a:ext cx="3805368" cy="641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2"/>
              </a:lnSpc>
            </a:pPr>
            <a:r>
              <a:rPr lang="en-US" sz="3890" spc="-77">
                <a:solidFill>
                  <a:srgbClr val="312E5F"/>
                </a:solidFill>
                <a:latin typeface="Heebo Bold"/>
              </a:rPr>
              <a:t>Algorithmic Feed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7067" y="6409516"/>
            <a:ext cx="5020704" cy="641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2"/>
              </a:lnSpc>
            </a:pPr>
            <a:r>
              <a:rPr lang="en-US" sz="3890" spc="-77">
                <a:solidFill>
                  <a:srgbClr val="312E5F"/>
                </a:solidFill>
                <a:latin typeface="Heebo Bold"/>
              </a:rPr>
              <a:t>Trend-Driven Culture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6957307" y="2607743"/>
            <a:ext cx="4373386" cy="641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2"/>
              </a:lnSpc>
            </a:pPr>
            <a:r>
              <a:rPr lang="en-US" sz="3890" spc="-77">
                <a:solidFill>
                  <a:srgbClr val="312E5F"/>
                </a:solidFill>
                <a:latin typeface="Heebo Bold"/>
              </a:rPr>
              <a:t>Bite-sized Content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6666839" y="6419041"/>
            <a:ext cx="5810998" cy="6055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960"/>
              </a:lnSpc>
            </a:pPr>
            <a:r>
              <a:rPr lang="en-US" sz="3674" spc="-73">
                <a:solidFill>
                  <a:srgbClr val="312E5F"/>
                </a:solidFill>
                <a:latin typeface="Heebo Bold"/>
              </a:rPr>
              <a:t>Ease of Content Creation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2883047" y="2628332"/>
            <a:ext cx="4676537" cy="641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2"/>
              </a:lnSpc>
            </a:pPr>
            <a:r>
              <a:rPr lang="en-US" sz="3890" spc="-77">
                <a:solidFill>
                  <a:srgbClr val="312E5F"/>
                </a:solidFill>
                <a:latin typeface="Heebo Bold"/>
              </a:rPr>
              <a:t>Music Integration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2796081" y="6382750"/>
            <a:ext cx="4108364" cy="641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2"/>
              </a:lnSpc>
            </a:pPr>
            <a:r>
              <a:rPr lang="en-US" sz="3890" spc="-77">
                <a:solidFill>
                  <a:srgbClr val="312E5F"/>
                </a:solidFill>
                <a:latin typeface="Heebo Bold"/>
              </a:rPr>
              <a:t>Young User Base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2203326" y="3354874"/>
            <a:ext cx="3283984" cy="19513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114"/>
              </a:lnSpc>
            </a:pPr>
            <a:r>
              <a:rPr lang="en-US" sz="2377" spc="-47">
                <a:solidFill>
                  <a:srgbClr val="312E5F"/>
                </a:solidFill>
                <a:latin typeface="Heebo"/>
              </a:rPr>
              <a:t>'For You' page is powered by an algorithm that leads to a highly personalized &amp; engaging feed for the user.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378717" y="7032344"/>
            <a:ext cx="3531333" cy="2160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852"/>
              </a:lnSpc>
              <a:spcBef>
                <a:spcPct val="0"/>
              </a:spcBef>
            </a:pPr>
            <a:r>
              <a:rPr lang="en-US" sz="2177" spc="-43">
                <a:solidFill>
                  <a:srgbClr val="312E5F"/>
                </a:solidFill>
                <a:latin typeface="Heebo"/>
              </a:rPr>
              <a:t>Users participate in challenges, dance-offs, or formats. This leads to viral trends and an interactive community that can rapidly amplify content.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8306205" y="3354874"/>
            <a:ext cx="3529996" cy="19513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114"/>
              </a:lnSpc>
              <a:spcBef>
                <a:spcPct val="0"/>
              </a:spcBef>
            </a:pPr>
            <a:r>
              <a:rPr lang="en-US" sz="2377" spc="-47">
                <a:solidFill>
                  <a:srgbClr val="312E5F"/>
                </a:solidFill>
                <a:latin typeface="Heebo"/>
              </a:rPr>
              <a:t>Specializes in 15-60 second long videos keeping users engaged and constantly discovering new content.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8306205" y="6996053"/>
            <a:ext cx="3529996" cy="2225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983"/>
              </a:lnSpc>
              <a:spcBef>
                <a:spcPct val="0"/>
              </a:spcBef>
            </a:pPr>
            <a:r>
              <a:rPr lang="en-US" sz="2277" spc="-45">
                <a:solidFill>
                  <a:srgbClr val="312E5F"/>
                </a:solidFill>
                <a:latin typeface="Heebo"/>
              </a:rPr>
              <a:t>The app provides easy-to-use editing tools, effects, and filters that enable users to create professional-looking content from their phones.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4233692" y="3364399"/>
            <a:ext cx="3325891" cy="2088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831"/>
              </a:lnSpc>
              <a:spcBef>
                <a:spcPct val="0"/>
              </a:spcBef>
            </a:pPr>
            <a:r>
              <a:rPr lang="en-US" sz="2161" spc="-43">
                <a:solidFill>
                  <a:srgbClr val="312E5F"/>
                </a:solidFill>
                <a:latin typeface="Heebo"/>
              </a:rPr>
              <a:t>Music is the heart of TikTok. Users can easily add popular music to their videos. This feature has been impactful to the music industry.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3935606" y="7110353"/>
            <a:ext cx="3565050" cy="15601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114"/>
              </a:lnSpc>
              <a:spcBef>
                <a:spcPct val="0"/>
              </a:spcBef>
            </a:pPr>
            <a:r>
              <a:rPr lang="en-US" sz="2377" spc="-47">
                <a:solidFill>
                  <a:srgbClr val="312E5F"/>
                </a:solidFill>
                <a:latin typeface="Heebo"/>
              </a:rPr>
              <a:t>Provides a unique platform to connect with Gen Z in a dynamic and interactive way.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86080" y="3743420"/>
            <a:ext cx="5637800" cy="4566718"/>
            <a:chOff x="0" y="0"/>
            <a:chExt cx="1672990" cy="135515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92710" y="106680"/>
              <a:ext cx="1568850" cy="1235772"/>
            </a:xfrm>
            <a:custGeom>
              <a:avLst/>
              <a:gdLst/>
              <a:ahLst/>
              <a:cxnLst/>
              <a:rect r="r" b="b" t="t" l="l"/>
              <a:pathLst>
                <a:path h="1235772" w="1568850">
                  <a:moveTo>
                    <a:pt x="1542180" y="1046542"/>
                  </a:moveTo>
                  <a:cubicBezTo>
                    <a:pt x="1542180" y="1134172"/>
                    <a:pt x="1465980" y="1205292"/>
                    <a:pt x="1384700" y="1205292"/>
                  </a:cubicBezTo>
                  <a:lnTo>
                    <a:pt x="66040" y="1205292"/>
                  </a:lnTo>
                  <a:cubicBezTo>
                    <a:pt x="43180" y="1205292"/>
                    <a:pt x="20320" y="1200212"/>
                    <a:pt x="0" y="1191322"/>
                  </a:cubicBezTo>
                  <a:cubicBezTo>
                    <a:pt x="26670" y="1219262"/>
                    <a:pt x="63500" y="1235772"/>
                    <a:pt x="104126" y="1235772"/>
                  </a:cubicBezTo>
                  <a:lnTo>
                    <a:pt x="1422800" y="1235772"/>
                  </a:lnTo>
                  <a:cubicBezTo>
                    <a:pt x="1502810" y="1235772"/>
                    <a:pt x="1568850" y="1169732"/>
                    <a:pt x="1568850" y="1089722"/>
                  </a:cubicBezTo>
                  <a:lnTo>
                    <a:pt x="1568850" y="95250"/>
                  </a:lnTo>
                  <a:cubicBezTo>
                    <a:pt x="1568850" y="58420"/>
                    <a:pt x="1554880" y="25400"/>
                    <a:pt x="1533290" y="0"/>
                  </a:cubicBezTo>
                  <a:cubicBezTo>
                    <a:pt x="1539640" y="16510"/>
                    <a:pt x="1542180" y="34290"/>
                    <a:pt x="1542180" y="52070"/>
                  </a:cubicBezTo>
                  <a:lnTo>
                    <a:pt x="1542180" y="1046542"/>
                  </a:lnTo>
                  <a:lnTo>
                    <a:pt x="1542180" y="104654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12700" y="12700"/>
              <a:ext cx="1608220" cy="1286572"/>
            </a:xfrm>
            <a:custGeom>
              <a:avLst/>
              <a:gdLst/>
              <a:ahLst/>
              <a:cxnLst/>
              <a:rect r="r" b="b" t="t" l="l"/>
              <a:pathLst>
                <a:path h="1286572" w="1608220">
                  <a:moveTo>
                    <a:pt x="146050" y="1286572"/>
                  </a:moveTo>
                  <a:lnTo>
                    <a:pt x="1462170" y="1286572"/>
                  </a:lnTo>
                  <a:cubicBezTo>
                    <a:pt x="1542180" y="1286572"/>
                    <a:pt x="1608220" y="1220532"/>
                    <a:pt x="1608220" y="1140522"/>
                  </a:cubicBezTo>
                  <a:lnTo>
                    <a:pt x="1608220" y="146050"/>
                  </a:lnTo>
                  <a:cubicBezTo>
                    <a:pt x="1608220" y="66040"/>
                    <a:pt x="1542180" y="0"/>
                    <a:pt x="146217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140522"/>
                  </a:lnTo>
                  <a:cubicBezTo>
                    <a:pt x="0" y="1221802"/>
                    <a:pt x="66040" y="1286572"/>
                    <a:pt x="146050" y="128657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672991" cy="1355152"/>
            </a:xfrm>
            <a:custGeom>
              <a:avLst/>
              <a:gdLst/>
              <a:ahLst/>
              <a:cxnLst/>
              <a:rect r="r" b="b" t="t" l="l"/>
              <a:pathLst>
                <a:path h="1355152" w="1672991">
                  <a:moveTo>
                    <a:pt x="1609490" y="74930"/>
                  </a:moveTo>
                  <a:cubicBezTo>
                    <a:pt x="1581550" y="30480"/>
                    <a:pt x="1532020" y="0"/>
                    <a:pt x="147487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153222"/>
                  </a:lnTo>
                  <a:cubicBezTo>
                    <a:pt x="0" y="1205292"/>
                    <a:pt x="25400" y="1251012"/>
                    <a:pt x="63500" y="1280222"/>
                  </a:cubicBezTo>
                  <a:cubicBezTo>
                    <a:pt x="91440" y="1324672"/>
                    <a:pt x="140970" y="1355152"/>
                    <a:pt x="198104" y="1355152"/>
                  </a:cubicBezTo>
                  <a:lnTo>
                    <a:pt x="1514240" y="1355152"/>
                  </a:lnTo>
                  <a:cubicBezTo>
                    <a:pt x="1601870" y="1355152"/>
                    <a:pt x="1672991" y="1284032"/>
                    <a:pt x="1672991" y="1196402"/>
                  </a:cubicBezTo>
                  <a:lnTo>
                    <a:pt x="1672991" y="201930"/>
                  </a:lnTo>
                  <a:cubicBezTo>
                    <a:pt x="1672990" y="149860"/>
                    <a:pt x="1647590" y="104140"/>
                    <a:pt x="1609490" y="74930"/>
                  </a:cubicBezTo>
                  <a:close/>
                  <a:moveTo>
                    <a:pt x="12700" y="115322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4870" y="12700"/>
                  </a:lnTo>
                  <a:cubicBezTo>
                    <a:pt x="1554880" y="12700"/>
                    <a:pt x="1620920" y="78740"/>
                    <a:pt x="1620920" y="158750"/>
                  </a:cubicBezTo>
                  <a:lnTo>
                    <a:pt x="1620920" y="1153222"/>
                  </a:lnTo>
                  <a:cubicBezTo>
                    <a:pt x="1620920" y="1233232"/>
                    <a:pt x="1554880" y="1299272"/>
                    <a:pt x="1474870" y="1299272"/>
                  </a:cubicBezTo>
                  <a:lnTo>
                    <a:pt x="158750" y="1299272"/>
                  </a:lnTo>
                  <a:cubicBezTo>
                    <a:pt x="78740" y="1299272"/>
                    <a:pt x="12700" y="1234502"/>
                    <a:pt x="12700" y="1153222"/>
                  </a:cubicBezTo>
                  <a:close/>
                  <a:moveTo>
                    <a:pt x="1661560" y="1196402"/>
                  </a:moveTo>
                  <a:cubicBezTo>
                    <a:pt x="1661560" y="1276412"/>
                    <a:pt x="1594250" y="1342452"/>
                    <a:pt x="1514240" y="1342452"/>
                  </a:cubicBezTo>
                  <a:lnTo>
                    <a:pt x="198104" y="1342452"/>
                  </a:lnTo>
                  <a:cubicBezTo>
                    <a:pt x="157480" y="1342452"/>
                    <a:pt x="120650" y="1325942"/>
                    <a:pt x="93980" y="1298002"/>
                  </a:cubicBezTo>
                  <a:cubicBezTo>
                    <a:pt x="114300" y="1306892"/>
                    <a:pt x="135890" y="1311972"/>
                    <a:pt x="160020" y="1311972"/>
                  </a:cubicBezTo>
                  <a:lnTo>
                    <a:pt x="1476140" y="1311972"/>
                  </a:lnTo>
                  <a:cubicBezTo>
                    <a:pt x="1563770" y="1311972"/>
                    <a:pt x="1634891" y="1240852"/>
                    <a:pt x="1634891" y="1153222"/>
                  </a:cubicBezTo>
                  <a:lnTo>
                    <a:pt x="1634891" y="158750"/>
                  </a:lnTo>
                  <a:cubicBezTo>
                    <a:pt x="1634891" y="140970"/>
                    <a:pt x="1631080" y="123190"/>
                    <a:pt x="1626000" y="106680"/>
                  </a:cubicBezTo>
                  <a:cubicBezTo>
                    <a:pt x="1647591" y="132080"/>
                    <a:pt x="1661560" y="165100"/>
                    <a:pt x="1661560" y="201930"/>
                  </a:cubicBezTo>
                  <a:lnTo>
                    <a:pt x="1661560" y="1196402"/>
                  </a:lnTo>
                  <a:cubicBezTo>
                    <a:pt x="1661560" y="1196402"/>
                    <a:pt x="1661560" y="1196402"/>
                    <a:pt x="1661560" y="119640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2884412" y="1266825"/>
            <a:ext cx="12519176" cy="972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20"/>
              </a:lnSpc>
            </a:pPr>
            <a:r>
              <a:rPr lang="en-US" sz="8000">
                <a:solidFill>
                  <a:srgbClr val="F1E510"/>
                </a:solidFill>
                <a:latin typeface="Garet ExtraBold"/>
              </a:rPr>
              <a:t>The TikTok Algorithm: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2396559" y="3741631"/>
            <a:ext cx="5637800" cy="4566718"/>
            <a:chOff x="0" y="0"/>
            <a:chExt cx="1672990" cy="135515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92710" y="106680"/>
              <a:ext cx="1568850" cy="1235772"/>
            </a:xfrm>
            <a:custGeom>
              <a:avLst/>
              <a:gdLst/>
              <a:ahLst/>
              <a:cxnLst/>
              <a:rect r="r" b="b" t="t" l="l"/>
              <a:pathLst>
                <a:path h="1235772" w="1568850">
                  <a:moveTo>
                    <a:pt x="1542180" y="1046542"/>
                  </a:moveTo>
                  <a:cubicBezTo>
                    <a:pt x="1542180" y="1134172"/>
                    <a:pt x="1465980" y="1205292"/>
                    <a:pt x="1384700" y="1205292"/>
                  </a:cubicBezTo>
                  <a:lnTo>
                    <a:pt x="66040" y="1205292"/>
                  </a:lnTo>
                  <a:cubicBezTo>
                    <a:pt x="43180" y="1205292"/>
                    <a:pt x="20320" y="1200212"/>
                    <a:pt x="0" y="1191322"/>
                  </a:cubicBezTo>
                  <a:cubicBezTo>
                    <a:pt x="26670" y="1219262"/>
                    <a:pt x="63500" y="1235772"/>
                    <a:pt x="104126" y="1235772"/>
                  </a:cubicBezTo>
                  <a:lnTo>
                    <a:pt x="1422800" y="1235772"/>
                  </a:lnTo>
                  <a:cubicBezTo>
                    <a:pt x="1502810" y="1235772"/>
                    <a:pt x="1568850" y="1169732"/>
                    <a:pt x="1568850" y="1089722"/>
                  </a:cubicBezTo>
                  <a:lnTo>
                    <a:pt x="1568850" y="95250"/>
                  </a:lnTo>
                  <a:cubicBezTo>
                    <a:pt x="1568850" y="58420"/>
                    <a:pt x="1554880" y="25400"/>
                    <a:pt x="1533290" y="0"/>
                  </a:cubicBezTo>
                  <a:cubicBezTo>
                    <a:pt x="1539640" y="16510"/>
                    <a:pt x="1542180" y="34290"/>
                    <a:pt x="1542180" y="52070"/>
                  </a:cubicBezTo>
                  <a:lnTo>
                    <a:pt x="1542180" y="1046542"/>
                  </a:lnTo>
                  <a:lnTo>
                    <a:pt x="1542180" y="104654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12700" y="12700"/>
              <a:ext cx="1608220" cy="1286572"/>
            </a:xfrm>
            <a:custGeom>
              <a:avLst/>
              <a:gdLst/>
              <a:ahLst/>
              <a:cxnLst/>
              <a:rect r="r" b="b" t="t" l="l"/>
              <a:pathLst>
                <a:path h="1286572" w="1608220">
                  <a:moveTo>
                    <a:pt x="146050" y="1286572"/>
                  </a:moveTo>
                  <a:lnTo>
                    <a:pt x="1462170" y="1286572"/>
                  </a:lnTo>
                  <a:cubicBezTo>
                    <a:pt x="1542180" y="1286572"/>
                    <a:pt x="1608220" y="1220532"/>
                    <a:pt x="1608220" y="1140522"/>
                  </a:cubicBezTo>
                  <a:lnTo>
                    <a:pt x="1608220" y="146050"/>
                  </a:lnTo>
                  <a:cubicBezTo>
                    <a:pt x="1608220" y="66040"/>
                    <a:pt x="1542180" y="0"/>
                    <a:pt x="146217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140522"/>
                  </a:lnTo>
                  <a:cubicBezTo>
                    <a:pt x="0" y="1221802"/>
                    <a:pt x="66040" y="1286572"/>
                    <a:pt x="146050" y="128657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672991" cy="1355152"/>
            </a:xfrm>
            <a:custGeom>
              <a:avLst/>
              <a:gdLst/>
              <a:ahLst/>
              <a:cxnLst/>
              <a:rect r="r" b="b" t="t" l="l"/>
              <a:pathLst>
                <a:path h="1355152" w="1672991">
                  <a:moveTo>
                    <a:pt x="1609490" y="74930"/>
                  </a:moveTo>
                  <a:cubicBezTo>
                    <a:pt x="1581550" y="30480"/>
                    <a:pt x="1532020" y="0"/>
                    <a:pt x="147487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153222"/>
                  </a:lnTo>
                  <a:cubicBezTo>
                    <a:pt x="0" y="1205292"/>
                    <a:pt x="25400" y="1251012"/>
                    <a:pt x="63500" y="1280222"/>
                  </a:cubicBezTo>
                  <a:cubicBezTo>
                    <a:pt x="91440" y="1324672"/>
                    <a:pt x="140970" y="1355152"/>
                    <a:pt x="198104" y="1355152"/>
                  </a:cubicBezTo>
                  <a:lnTo>
                    <a:pt x="1514240" y="1355152"/>
                  </a:lnTo>
                  <a:cubicBezTo>
                    <a:pt x="1601870" y="1355152"/>
                    <a:pt x="1672991" y="1284032"/>
                    <a:pt x="1672991" y="1196402"/>
                  </a:cubicBezTo>
                  <a:lnTo>
                    <a:pt x="1672991" y="201930"/>
                  </a:lnTo>
                  <a:cubicBezTo>
                    <a:pt x="1672990" y="149860"/>
                    <a:pt x="1647590" y="104140"/>
                    <a:pt x="1609490" y="74930"/>
                  </a:cubicBezTo>
                  <a:close/>
                  <a:moveTo>
                    <a:pt x="12700" y="115322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4870" y="12700"/>
                  </a:lnTo>
                  <a:cubicBezTo>
                    <a:pt x="1554880" y="12700"/>
                    <a:pt x="1620920" y="78740"/>
                    <a:pt x="1620920" y="158750"/>
                  </a:cubicBezTo>
                  <a:lnTo>
                    <a:pt x="1620920" y="1153222"/>
                  </a:lnTo>
                  <a:cubicBezTo>
                    <a:pt x="1620920" y="1233232"/>
                    <a:pt x="1554880" y="1299272"/>
                    <a:pt x="1474870" y="1299272"/>
                  </a:cubicBezTo>
                  <a:lnTo>
                    <a:pt x="158750" y="1299272"/>
                  </a:lnTo>
                  <a:cubicBezTo>
                    <a:pt x="78740" y="1299272"/>
                    <a:pt x="12700" y="1234502"/>
                    <a:pt x="12700" y="1153222"/>
                  </a:cubicBezTo>
                  <a:close/>
                  <a:moveTo>
                    <a:pt x="1661560" y="1196402"/>
                  </a:moveTo>
                  <a:cubicBezTo>
                    <a:pt x="1661560" y="1276412"/>
                    <a:pt x="1594250" y="1342452"/>
                    <a:pt x="1514240" y="1342452"/>
                  </a:cubicBezTo>
                  <a:lnTo>
                    <a:pt x="198104" y="1342452"/>
                  </a:lnTo>
                  <a:cubicBezTo>
                    <a:pt x="157480" y="1342452"/>
                    <a:pt x="120650" y="1325942"/>
                    <a:pt x="93980" y="1298002"/>
                  </a:cubicBezTo>
                  <a:cubicBezTo>
                    <a:pt x="114300" y="1306892"/>
                    <a:pt x="135890" y="1311972"/>
                    <a:pt x="160020" y="1311972"/>
                  </a:cubicBezTo>
                  <a:lnTo>
                    <a:pt x="1476140" y="1311972"/>
                  </a:lnTo>
                  <a:cubicBezTo>
                    <a:pt x="1563770" y="1311972"/>
                    <a:pt x="1634891" y="1240852"/>
                    <a:pt x="1634891" y="1153222"/>
                  </a:cubicBezTo>
                  <a:lnTo>
                    <a:pt x="1634891" y="158750"/>
                  </a:lnTo>
                  <a:cubicBezTo>
                    <a:pt x="1634891" y="140970"/>
                    <a:pt x="1631080" y="123190"/>
                    <a:pt x="1626000" y="106680"/>
                  </a:cubicBezTo>
                  <a:cubicBezTo>
                    <a:pt x="1647591" y="132080"/>
                    <a:pt x="1661560" y="165100"/>
                    <a:pt x="1661560" y="201930"/>
                  </a:cubicBezTo>
                  <a:lnTo>
                    <a:pt x="1661560" y="1196402"/>
                  </a:lnTo>
                  <a:cubicBezTo>
                    <a:pt x="1661560" y="1196402"/>
                    <a:pt x="1661560" y="1196402"/>
                    <a:pt x="1661560" y="119640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13262687" y="5278622"/>
            <a:ext cx="4281801" cy="1543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285"/>
              </a:lnSpc>
            </a:pPr>
            <a:r>
              <a:rPr lang="en-US" sz="4489">
                <a:solidFill>
                  <a:srgbClr val="312E5F"/>
                </a:solidFill>
                <a:latin typeface="Garet ExtraBold"/>
              </a:rPr>
              <a:t>Learning Machine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6325100" y="3741631"/>
            <a:ext cx="5637800" cy="4566718"/>
            <a:chOff x="0" y="0"/>
            <a:chExt cx="1672990" cy="1355152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92710" y="106680"/>
              <a:ext cx="1568850" cy="1235772"/>
            </a:xfrm>
            <a:custGeom>
              <a:avLst/>
              <a:gdLst/>
              <a:ahLst/>
              <a:cxnLst/>
              <a:rect r="r" b="b" t="t" l="l"/>
              <a:pathLst>
                <a:path h="1235772" w="1568850">
                  <a:moveTo>
                    <a:pt x="1542180" y="1046542"/>
                  </a:moveTo>
                  <a:cubicBezTo>
                    <a:pt x="1542180" y="1134172"/>
                    <a:pt x="1465980" y="1205292"/>
                    <a:pt x="1384700" y="1205292"/>
                  </a:cubicBezTo>
                  <a:lnTo>
                    <a:pt x="66040" y="1205292"/>
                  </a:lnTo>
                  <a:cubicBezTo>
                    <a:pt x="43180" y="1205292"/>
                    <a:pt x="20320" y="1200212"/>
                    <a:pt x="0" y="1191322"/>
                  </a:cubicBezTo>
                  <a:cubicBezTo>
                    <a:pt x="26670" y="1219262"/>
                    <a:pt x="63500" y="1235772"/>
                    <a:pt x="104126" y="1235772"/>
                  </a:cubicBezTo>
                  <a:lnTo>
                    <a:pt x="1422800" y="1235772"/>
                  </a:lnTo>
                  <a:cubicBezTo>
                    <a:pt x="1502810" y="1235772"/>
                    <a:pt x="1568850" y="1169732"/>
                    <a:pt x="1568850" y="1089722"/>
                  </a:cubicBezTo>
                  <a:lnTo>
                    <a:pt x="1568850" y="95250"/>
                  </a:lnTo>
                  <a:cubicBezTo>
                    <a:pt x="1568850" y="58420"/>
                    <a:pt x="1554880" y="25400"/>
                    <a:pt x="1533290" y="0"/>
                  </a:cubicBezTo>
                  <a:cubicBezTo>
                    <a:pt x="1539640" y="16510"/>
                    <a:pt x="1542180" y="34290"/>
                    <a:pt x="1542180" y="52070"/>
                  </a:cubicBezTo>
                  <a:lnTo>
                    <a:pt x="1542180" y="1046542"/>
                  </a:lnTo>
                  <a:lnTo>
                    <a:pt x="1542180" y="104654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2700" y="12700"/>
              <a:ext cx="1608220" cy="1286572"/>
            </a:xfrm>
            <a:custGeom>
              <a:avLst/>
              <a:gdLst/>
              <a:ahLst/>
              <a:cxnLst/>
              <a:rect r="r" b="b" t="t" l="l"/>
              <a:pathLst>
                <a:path h="1286572" w="1608220">
                  <a:moveTo>
                    <a:pt x="146050" y="1286572"/>
                  </a:moveTo>
                  <a:lnTo>
                    <a:pt x="1462170" y="1286572"/>
                  </a:lnTo>
                  <a:cubicBezTo>
                    <a:pt x="1542180" y="1286572"/>
                    <a:pt x="1608220" y="1220532"/>
                    <a:pt x="1608220" y="1140522"/>
                  </a:cubicBezTo>
                  <a:lnTo>
                    <a:pt x="1608220" y="146050"/>
                  </a:lnTo>
                  <a:cubicBezTo>
                    <a:pt x="1608220" y="66040"/>
                    <a:pt x="1542180" y="0"/>
                    <a:pt x="146217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140522"/>
                  </a:lnTo>
                  <a:cubicBezTo>
                    <a:pt x="0" y="1221802"/>
                    <a:pt x="66040" y="1286572"/>
                    <a:pt x="146050" y="128657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72991" cy="1355152"/>
            </a:xfrm>
            <a:custGeom>
              <a:avLst/>
              <a:gdLst/>
              <a:ahLst/>
              <a:cxnLst/>
              <a:rect r="r" b="b" t="t" l="l"/>
              <a:pathLst>
                <a:path h="1355152" w="1672991">
                  <a:moveTo>
                    <a:pt x="1609490" y="74930"/>
                  </a:moveTo>
                  <a:cubicBezTo>
                    <a:pt x="1581550" y="30480"/>
                    <a:pt x="1532020" y="0"/>
                    <a:pt x="147487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153222"/>
                  </a:lnTo>
                  <a:cubicBezTo>
                    <a:pt x="0" y="1205292"/>
                    <a:pt x="25400" y="1251012"/>
                    <a:pt x="63500" y="1280222"/>
                  </a:cubicBezTo>
                  <a:cubicBezTo>
                    <a:pt x="91440" y="1324672"/>
                    <a:pt x="140970" y="1355152"/>
                    <a:pt x="198104" y="1355152"/>
                  </a:cubicBezTo>
                  <a:lnTo>
                    <a:pt x="1514240" y="1355152"/>
                  </a:lnTo>
                  <a:cubicBezTo>
                    <a:pt x="1601870" y="1355152"/>
                    <a:pt x="1672991" y="1284032"/>
                    <a:pt x="1672991" y="1196402"/>
                  </a:cubicBezTo>
                  <a:lnTo>
                    <a:pt x="1672991" y="201930"/>
                  </a:lnTo>
                  <a:cubicBezTo>
                    <a:pt x="1672990" y="149860"/>
                    <a:pt x="1647590" y="104140"/>
                    <a:pt x="1609490" y="74930"/>
                  </a:cubicBezTo>
                  <a:close/>
                  <a:moveTo>
                    <a:pt x="12700" y="115322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474870" y="12700"/>
                  </a:lnTo>
                  <a:cubicBezTo>
                    <a:pt x="1554880" y="12700"/>
                    <a:pt x="1620920" y="78740"/>
                    <a:pt x="1620920" y="158750"/>
                  </a:cubicBezTo>
                  <a:lnTo>
                    <a:pt x="1620920" y="1153222"/>
                  </a:lnTo>
                  <a:cubicBezTo>
                    <a:pt x="1620920" y="1233232"/>
                    <a:pt x="1554880" y="1299272"/>
                    <a:pt x="1474870" y="1299272"/>
                  </a:cubicBezTo>
                  <a:lnTo>
                    <a:pt x="158750" y="1299272"/>
                  </a:lnTo>
                  <a:cubicBezTo>
                    <a:pt x="78740" y="1299272"/>
                    <a:pt x="12700" y="1234502"/>
                    <a:pt x="12700" y="1153222"/>
                  </a:cubicBezTo>
                  <a:close/>
                  <a:moveTo>
                    <a:pt x="1661560" y="1196402"/>
                  </a:moveTo>
                  <a:cubicBezTo>
                    <a:pt x="1661560" y="1276412"/>
                    <a:pt x="1594250" y="1342452"/>
                    <a:pt x="1514240" y="1342452"/>
                  </a:cubicBezTo>
                  <a:lnTo>
                    <a:pt x="198104" y="1342452"/>
                  </a:lnTo>
                  <a:cubicBezTo>
                    <a:pt x="157480" y="1342452"/>
                    <a:pt x="120650" y="1325942"/>
                    <a:pt x="93980" y="1298002"/>
                  </a:cubicBezTo>
                  <a:cubicBezTo>
                    <a:pt x="114300" y="1306892"/>
                    <a:pt x="135890" y="1311972"/>
                    <a:pt x="160020" y="1311972"/>
                  </a:cubicBezTo>
                  <a:lnTo>
                    <a:pt x="1476140" y="1311972"/>
                  </a:lnTo>
                  <a:cubicBezTo>
                    <a:pt x="1563770" y="1311972"/>
                    <a:pt x="1634891" y="1240852"/>
                    <a:pt x="1634891" y="1153222"/>
                  </a:cubicBezTo>
                  <a:lnTo>
                    <a:pt x="1634891" y="158750"/>
                  </a:lnTo>
                  <a:cubicBezTo>
                    <a:pt x="1634891" y="140970"/>
                    <a:pt x="1631080" y="123190"/>
                    <a:pt x="1626000" y="106680"/>
                  </a:cubicBezTo>
                  <a:cubicBezTo>
                    <a:pt x="1647591" y="132080"/>
                    <a:pt x="1661560" y="165100"/>
                    <a:pt x="1661560" y="201930"/>
                  </a:cubicBezTo>
                  <a:lnTo>
                    <a:pt x="1661560" y="1196402"/>
                  </a:lnTo>
                  <a:cubicBezTo>
                    <a:pt x="1661560" y="1196402"/>
                    <a:pt x="1661560" y="1196402"/>
                    <a:pt x="1661560" y="119640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651799" y="5057775"/>
            <a:ext cx="6504751" cy="15529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281"/>
              </a:lnSpc>
            </a:pPr>
            <a:r>
              <a:rPr lang="en-US" sz="4486">
                <a:solidFill>
                  <a:srgbClr val="312E5F"/>
                </a:solidFill>
                <a:latin typeface="Garet ExtraBold"/>
              </a:rPr>
              <a:t>Interest-based Personalization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915516" y="5215237"/>
            <a:ext cx="4456968" cy="1543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285"/>
              </a:lnSpc>
            </a:pPr>
            <a:r>
              <a:rPr lang="en-US" sz="4489">
                <a:solidFill>
                  <a:srgbClr val="312E5F"/>
                </a:solidFill>
                <a:latin typeface="Garet ExtraBold"/>
              </a:rPr>
              <a:t>Content over Connections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696283" y="2086610"/>
            <a:ext cx="12519176" cy="755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FFFFFF"/>
                </a:solidFill>
                <a:latin typeface="Gill Sans Display Ultra-Bold"/>
              </a:rPr>
              <a:t>(simplified)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028700" y="2829416"/>
            <a:ext cx="3771900" cy="5657850"/>
            <a:chOff x="0" y="0"/>
            <a:chExt cx="6350000" cy="9525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9525000"/>
            </a:xfrm>
            <a:custGeom>
              <a:avLst/>
              <a:gdLst/>
              <a:ahLst/>
              <a:cxnLst/>
              <a:rect r="r" b="b" t="t" l="l"/>
              <a:pathLst>
                <a:path h="9525000" w="6350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2"/>
              <a:stretch>
                <a:fillRect l="-25000" t="0" r="-25000" b="0"/>
              </a:stretch>
            </a:blip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5181600" y="2829416"/>
            <a:ext cx="3771900" cy="5657850"/>
            <a:chOff x="0" y="0"/>
            <a:chExt cx="6350000" cy="9525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9525000"/>
            </a:xfrm>
            <a:custGeom>
              <a:avLst/>
              <a:gdLst/>
              <a:ahLst/>
              <a:cxnLst/>
              <a:rect r="r" b="b" t="t" l="l"/>
              <a:pathLst>
                <a:path h="9525000" w="6350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/>
              <a:stretch>
                <a:fillRect l="-25000" t="0" r="-25000" b="0"/>
              </a:stretch>
            </a:blipFill>
          </p:spPr>
        </p:sp>
      </p:grp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9334500" y="2829416"/>
            <a:ext cx="3771900" cy="5657850"/>
            <a:chOff x="0" y="0"/>
            <a:chExt cx="6350000" cy="95250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350000" cy="9525000"/>
            </a:xfrm>
            <a:custGeom>
              <a:avLst/>
              <a:gdLst/>
              <a:ahLst/>
              <a:cxnLst/>
              <a:rect r="r" b="b" t="t" l="l"/>
              <a:pathLst>
                <a:path h="9525000" w="6350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4"/>
              <a:stretch>
                <a:fillRect l="-4016" t="0" r="-4016" b="0"/>
              </a:stretch>
            </a:blipFill>
          </p:spPr>
        </p:sp>
      </p:grp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13487400" y="2829416"/>
            <a:ext cx="3771900" cy="5657850"/>
            <a:chOff x="0" y="0"/>
            <a:chExt cx="6350000" cy="9525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350000" cy="9525000"/>
            </a:xfrm>
            <a:custGeom>
              <a:avLst/>
              <a:gdLst/>
              <a:ahLst/>
              <a:cxnLst/>
              <a:rect r="r" b="b" t="t" l="l"/>
              <a:pathLst>
                <a:path h="9525000" w="6350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5"/>
              <a:stretch>
                <a:fillRect l="-25000" t="0" r="-25000" b="0"/>
              </a:stretch>
            </a:blip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1028700" y="7140349"/>
            <a:ext cx="3771900" cy="2117951"/>
            <a:chOff x="0" y="0"/>
            <a:chExt cx="1119293" cy="628492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92710" y="106680"/>
              <a:ext cx="1015153" cy="509112"/>
            </a:xfrm>
            <a:custGeom>
              <a:avLst/>
              <a:gdLst/>
              <a:ahLst/>
              <a:cxnLst/>
              <a:rect r="r" b="b" t="t" l="l"/>
              <a:pathLst>
                <a:path h="509112" w="1015153">
                  <a:moveTo>
                    <a:pt x="988483" y="319882"/>
                  </a:moveTo>
                  <a:cubicBezTo>
                    <a:pt x="988483" y="407512"/>
                    <a:pt x="912283" y="478632"/>
                    <a:pt x="831003" y="478632"/>
                  </a:cubicBezTo>
                  <a:lnTo>
                    <a:pt x="66040" y="478632"/>
                  </a:lnTo>
                  <a:cubicBezTo>
                    <a:pt x="43180" y="478632"/>
                    <a:pt x="20320" y="473552"/>
                    <a:pt x="0" y="464662"/>
                  </a:cubicBezTo>
                  <a:cubicBezTo>
                    <a:pt x="26670" y="492602"/>
                    <a:pt x="63500" y="509112"/>
                    <a:pt x="100597" y="509112"/>
                  </a:cubicBezTo>
                  <a:lnTo>
                    <a:pt x="869103" y="509112"/>
                  </a:lnTo>
                  <a:cubicBezTo>
                    <a:pt x="949113" y="509112"/>
                    <a:pt x="1015153" y="443072"/>
                    <a:pt x="1015153" y="363062"/>
                  </a:cubicBezTo>
                  <a:lnTo>
                    <a:pt x="1015153" y="95250"/>
                  </a:lnTo>
                  <a:cubicBezTo>
                    <a:pt x="1015153" y="58420"/>
                    <a:pt x="1001183" y="25400"/>
                    <a:pt x="979593" y="0"/>
                  </a:cubicBezTo>
                  <a:cubicBezTo>
                    <a:pt x="985943" y="16510"/>
                    <a:pt x="988483" y="34290"/>
                    <a:pt x="988483" y="52070"/>
                  </a:cubicBezTo>
                  <a:lnTo>
                    <a:pt x="988483" y="319882"/>
                  </a:lnTo>
                  <a:lnTo>
                    <a:pt x="988483" y="31988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2700" y="12700"/>
              <a:ext cx="1054523" cy="559912"/>
            </a:xfrm>
            <a:custGeom>
              <a:avLst/>
              <a:gdLst/>
              <a:ahLst/>
              <a:cxnLst/>
              <a:rect r="r" b="b" t="t" l="l"/>
              <a:pathLst>
                <a:path h="559912" w="1054523">
                  <a:moveTo>
                    <a:pt x="146050" y="559912"/>
                  </a:moveTo>
                  <a:lnTo>
                    <a:pt x="908473" y="559912"/>
                  </a:lnTo>
                  <a:cubicBezTo>
                    <a:pt x="988483" y="559912"/>
                    <a:pt x="1054523" y="493872"/>
                    <a:pt x="1054523" y="413862"/>
                  </a:cubicBezTo>
                  <a:lnTo>
                    <a:pt x="1054523" y="146050"/>
                  </a:lnTo>
                  <a:cubicBezTo>
                    <a:pt x="1054523" y="66040"/>
                    <a:pt x="988483" y="0"/>
                    <a:pt x="908473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3862"/>
                  </a:lnTo>
                  <a:cubicBezTo>
                    <a:pt x="0" y="495142"/>
                    <a:pt x="66040" y="559912"/>
                    <a:pt x="146050" y="55991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119293" cy="628492"/>
            </a:xfrm>
            <a:custGeom>
              <a:avLst/>
              <a:gdLst/>
              <a:ahLst/>
              <a:cxnLst/>
              <a:rect r="r" b="b" t="t" l="l"/>
              <a:pathLst>
                <a:path h="628492" w="1119293">
                  <a:moveTo>
                    <a:pt x="1055793" y="74930"/>
                  </a:moveTo>
                  <a:cubicBezTo>
                    <a:pt x="1027853" y="30480"/>
                    <a:pt x="978323" y="0"/>
                    <a:pt x="921173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26562"/>
                  </a:lnTo>
                  <a:cubicBezTo>
                    <a:pt x="0" y="478632"/>
                    <a:pt x="25400" y="524352"/>
                    <a:pt x="63500" y="553562"/>
                  </a:cubicBezTo>
                  <a:cubicBezTo>
                    <a:pt x="91440" y="598012"/>
                    <a:pt x="140970" y="628492"/>
                    <a:pt x="194025" y="628492"/>
                  </a:cubicBezTo>
                  <a:lnTo>
                    <a:pt x="960543" y="628492"/>
                  </a:lnTo>
                  <a:cubicBezTo>
                    <a:pt x="1048173" y="628492"/>
                    <a:pt x="1119293" y="557372"/>
                    <a:pt x="1119293" y="469742"/>
                  </a:cubicBezTo>
                  <a:lnTo>
                    <a:pt x="1119293" y="201930"/>
                  </a:lnTo>
                  <a:cubicBezTo>
                    <a:pt x="1119293" y="149860"/>
                    <a:pt x="1093893" y="104140"/>
                    <a:pt x="1055793" y="74930"/>
                  </a:cubicBezTo>
                  <a:close/>
                  <a:moveTo>
                    <a:pt x="12700" y="42656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921173" y="12700"/>
                  </a:lnTo>
                  <a:cubicBezTo>
                    <a:pt x="1001183" y="12700"/>
                    <a:pt x="1067223" y="78740"/>
                    <a:pt x="1067223" y="158750"/>
                  </a:cubicBezTo>
                  <a:lnTo>
                    <a:pt x="1067223" y="426562"/>
                  </a:lnTo>
                  <a:cubicBezTo>
                    <a:pt x="1067223" y="506572"/>
                    <a:pt x="1001183" y="572612"/>
                    <a:pt x="921173" y="572612"/>
                  </a:cubicBezTo>
                  <a:lnTo>
                    <a:pt x="158750" y="572612"/>
                  </a:lnTo>
                  <a:cubicBezTo>
                    <a:pt x="78740" y="572612"/>
                    <a:pt x="12700" y="507842"/>
                    <a:pt x="12700" y="426562"/>
                  </a:cubicBezTo>
                  <a:close/>
                  <a:moveTo>
                    <a:pt x="1107863" y="469742"/>
                  </a:moveTo>
                  <a:cubicBezTo>
                    <a:pt x="1107863" y="549752"/>
                    <a:pt x="1040553" y="615792"/>
                    <a:pt x="960543" y="615792"/>
                  </a:cubicBezTo>
                  <a:lnTo>
                    <a:pt x="194025" y="615792"/>
                  </a:lnTo>
                  <a:cubicBezTo>
                    <a:pt x="157480" y="615792"/>
                    <a:pt x="120650" y="599282"/>
                    <a:pt x="93980" y="571342"/>
                  </a:cubicBezTo>
                  <a:cubicBezTo>
                    <a:pt x="114300" y="580232"/>
                    <a:pt x="135890" y="585312"/>
                    <a:pt x="160020" y="585312"/>
                  </a:cubicBezTo>
                  <a:lnTo>
                    <a:pt x="922443" y="585312"/>
                  </a:lnTo>
                  <a:cubicBezTo>
                    <a:pt x="1010073" y="585312"/>
                    <a:pt x="1081193" y="514192"/>
                    <a:pt x="1081193" y="426562"/>
                  </a:cubicBezTo>
                  <a:lnTo>
                    <a:pt x="1081193" y="158750"/>
                  </a:lnTo>
                  <a:cubicBezTo>
                    <a:pt x="1081193" y="140970"/>
                    <a:pt x="1077383" y="123190"/>
                    <a:pt x="1072303" y="106680"/>
                  </a:cubicBezTo>
                  <a:cubicBezTo>
                    <a:pt x="1093893" y="132080"/>
                    <a:pt x="1107863" y="165100"/>
                    <a:pt x="1107863" y="201930"/>
                  </a:cubicBezTo>
                  <a:lnTo>
                    <a:pt x="1107863" y="469742"/>
                  </a:lnTo>
                  <a:cubicBezTo>
                    <a:pt x="1107863" y="469742"/>
                    <a:pt x="1107863" y="469742"/>
                    <a:pt x="1107863" y="46974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181600" y="7140349"/>
            <a:ext cx="3771900" cy="2117951"/>
            <a:chOff x="0" y="0"/>
            <a:chExt cx="1119293" cy="62849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92710" y="106680"/>
              <a:ext cx="1015153" cy="509112"/>
            </a:xfrm>
            <a:custGeom>
              <a:avLst/>
              <a:gdLst/>
              <a:ahLst/>
              <a:cxnLst/>
              <a:rect r="r" b="b" t="t" l="l"/>
              <a:pathLst>
                <a:path h="509112" w="1015153">
                  <a:moveTo>
                    <a:pt x="988483" y="319882"/>
                  </a:moveTo>
                  <a:cubicBezTo>
                    <a:pt x="988483" y="407512"/>
                    <a:pt x="912283" y="478632"/>
                    <a:pt x="831003" y="478632"/>
                  </a:cubicBezTo>
                  <a:lnTo>
                    <a:pt x="66040" y="478632"/>
                  </a:lnTo>
                  <a:cubicBezTo>
                    <a:pt x="43180" y="478632"/>
                    <a:pt x="20320" y="473552"/>
                    <a:pt x="0" y="464662"/>
                  </a:cubicBezTo>
                  <a:cubicBezTo>
                    <a:pt x="26670" y="492602"/>
                    <a:pt x="63500" y="509112"/>
                    <a:pt x="100597" y="509112"/>
                  </a:cubicBezTo>
                  <a:lnTo>
                    <a:pt x="869103" y="509112"/>
                  </a:lnTo>
                  <a:cubicBezTo>
                    <a:pt x="949113" y="509112"/>
                    <a:pt x="1015153" y="443072"/>
                    <a:pt x="1015153" y="363062"/>
                  </a:cubicBezTo>
                  <a:lnTo>
                    <a:pt x="1015153" y="95250"/>
                  </a:lnTo>
                  <a:cubicBezTo>
                    <a:pt x="1015153" y="58420"/>
                    <a:pt x="1001183" y="25400"/>
                    <a:pt x="979593" y="0"/>
                  </a:cubicBezTo>
                  <a:cubicBezTo>
                    <a:pt x="985943" y="16510"/>
                    <a:pt x="988483" y="34290"/>
                    <a:pt x="988483" y="52070"/>
                  </a:cubicBezTo>
                  <a:lnTo>
                    <a:pt x="988483" y="319882"/>
                  </a:lnTo>
                  <a:lnTo>
                    <a:pt x="988483" y="31988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12700" y="12700"/>
              <a:ext cx="1054523" cy="559912"/>
            </a:xfrm>
            <a:custGeom>
              <a:avLst/>
              <a:gdLst/>
              <a:ahLst/>
              <a:cxnLst/>
              <a:rect r="r" b="b" t="t" l="l"/>
              <a:pathLst>
                <a:path h="559912" w="1054523">
                  <a:moveTo>
                    <a:pt x="146050" y="559912"/>
                  </a:moveTo>
                  <a:lnTo>
                    <a:pt x="908473" y="559912"/>
                  </a:lnTo>
                  <a:cubicBezTo>
                    <a:pt x="988483" y="559912"/>
                    <a:pt x="1054523" y="493872"/>
                    <a:pt x="1054523" y="413862"/>
                  </a:cubicBezTo>
                  <a:lnTo>
                    <a:pt x="1054523" y="146050"/>
                  </a:lnTo>
                  <a:cubicBezTo>
                    <a:pt x="1054523" y="66040"/>
                    <a:pt x="988483" y="0"/>
                    <a:pt x="908473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3862"/>
                  </a:lnTo>
                  <a:cubicBezTo>
                    <a:pt x="0" y="495142"/>
                    <a:pt x="66040" y="559912"/>
                    <a:pt x="146050" y="55991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119293" cy="628492"/>
            </a:xfrm>
            <a:custGeom>
              <a:avLst/>
              <a:gdLst/>
              <a:ahLst/>
              <a:cxnLst/>
              <a:rect r="r" b="b" t="t" l="l"/>
              <a:pathLst>
                <a:path h="628492" w="1119293">
                  <a:moveTo>
                    <a:pt x="1055793" y="74930"/>
                  </a:moveTo>
                  <a:cubicBezTo>
                    <a:pt x="1027853" y="30480"/>
                    <a:pt x="978323" y="0"/>
                    <a:pt x="921173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26562"/>
                  </a:lnTo>
                  <a:cubicBezTo>
                    <a:pt x="0" y="478632"/>
                    <a:pt x="25400" y="524352"/>
                    <a:pt x="63500" y="553562"/>
                  </a:cubicBezTo>
                  <a:cubicBezTo>
                    <a:pt x="91440" y="598012"/>
                    <a:pt x="140970" y="628492"/>
                    <a:pt x="194025" y="628492"/>
                  </a:cubicBezTo>
                  <a:lnTo>
                    <a:pt x="960543" y="628492"/>
                  </a:lnTo>
                  <a:cubicBezTo>
                    <a:pt x="1048173" y="628492"/>
                    <a:pt x="1119293" y="557372"/>
                    <a:pt x="1119293" y="469742"/>
                  </a:cubicBezTo>
                  <a:lnTo>
                    <a:pt x="1119293" y="201930"/>
                  </a:lnTo>
                  <a:cubicBezTo>
                    <a:pt x="1119293" y="149860"/>
                    <a:pt x="1093893" y="104140"/>
                    <a:pt x="1055793" y="74930"/>
                  </a:cubicBezTo>
                  <a:close/>
                  <a:moveTo>
                    <a:pt x="12700" y="42656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921173" y="12700"/>
                  </a:lnTo>
                  <a:cubicBezTo>
                    <a:pt x="1001183" y="12700"/>
                    <a:pt x="1067223" y="78740"/>
                    <a:pt x="1067223" y="158750"/>
                  </a:cubicBezTo>
                  <a:lnTo>
                    <a:pt x="1067223" y="426562"/>
                  </a:lnTo>
                  <a:cubicBezTo>
                    <a:pt x="1067223" y="506572"/>
                    <a:pt x="1001183" y="572612"/>
                    <a:pt x="921173" y="572612"/>
                  </a:cubicBezTo>
                  <a:lnTo>
                    <a:pt x="158750" y="572612"/>
                  </a:lnTo>
                  <a:cubicBezTo>
                    <a:pt x="78740" y="572612"/>
                    <a:pt x="12700" y="507842"/>
                    <a:pt x="12700" y="426562"/>
                  </a:cubicBezTo>
                  <a:close/>
                  <a:moveTo>
                    <a:pt x="1107863" y="469742"/>
                  </a:moveTo>
                  <a:cubicBezTo>
                    <a:pt x="1107863" y="549752"/>
                    <a:pt x="1040553" y="615792"/>
                    <a:pt x="960543" y="615792"/>
                  </a:cubicBezTo>
                  <a:lnTo>
                    <a:pt x="194025" y="615792"/>
                  </a:lnTo>
                  <a:cubicBezTo>
                    <a:pt x="157480" y="615792"/>
                    <a:pt x="120650" y="599282"/>
                    <a:pt x="93980" y="571342"/>
                  </a:cubicBezTo>
                  <a:cubicBezTo>
                    <a:pt x="114300" y="580232"/>
                    <a:pt x="135890" y="585312"/>
                    <a:pt x="160020" y="585312"/>
                  </a:cubicBezTo>
                  <a:lnTo>
                    <a:pt x="922443" y="585312"/>
                  </a:lnTo>
                  <a:cubicBezTo>
                    <a:pt x="1010073" y="585312"/>
                    <a:pt x="1081193" y="514192"/>
                    <a:pt x="1081193" y="426562"/>
                  </a:cubicBezTo>
                  <a:lnTo>
                    <a:pt x="1081193" y="158750"/>
                  </a:lnTo>
                  <a:cubicBezTo>
                    <a:pt x="1081193" y="140970"/>
                    <a:pt x="1077383" y="123190"/>
                    <a:pt x="1072303" y="106680"/>
                  </a:cubicBezTo>
                  <a:cubicBezTo>
                    <a:pt x="1093893" y="132080"/>
                    <a:pt x="1107863" y="165100"/>
                    <a:pt x="1107863" y="201930"/>
                  </a:cubicBezTo>
                  <a:lnTo>
                    <a:pt x="1107863" y="469742"/>
                  </a:lnTo>
                  <a:cubicBezTo>
                    <a:pt x="1107863" y="469742"/>
                    <a:pt x="1107863" y="469742"/>
                    <a:pt x="1107863" y="46974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9334500" y="7140349"/>
            <a:ext cx="3771900" cy="2117951"/>
            <a:chOff x="0" y="0"/>
            <a:chExt cx="1119293" cy="628492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92710" y="106680"/>
              <a:ext cx="1015153" cy="509112"/>
            </a:xfrm>
            <a:custGeom>
              <a:avLst/>
              <a:gdLst/>
              <a:ahLst/>
              <a:cxnLst/>
              <a:rect r="r" b="b" t="t" l="l"/>
              <a:pathLst>
                <a:path h="509112" w="1015153">
                  <a:moveTo>
                    <a:pt x="988483" y="319882"/>
                  </a:moveTo>
                  <a:cubicBezTo>
                    <a:pt x="988483" y="407512"/>
                    <a:pt x="912283" y="478632"/>
                    <a:pt x="831003" y="478632"/>
                  </a:cubicBezTo>
                  <a:lnTo>
                    <a:pt x="66040" y="478632"/>
                  </a:lnTo>
                  <a:cubicBezTo>
                    <a:pt x="43180" y="478632"/>
                    <a:pt x="20320" y="473552"/>
                    <a:pt x="0" y="464662"/>
                  </a:cubicBezTo>
                  <a:cubicBezTo>
                    <a:pt x="26670" y="492602"/>
                    <a:pt x="63500" y="509112"/>
                    <a:pt x="100597" y="509112"/>
                  </a:cubicBezTo>
                  <a:lnTo>
                    <a:pt x="869103" y="509112"/>
                  </a:lnTo>
                  <a:cubicBezTo>
                    <a:pt x="949113" y="509112"/>
                    <a:pt x="1015153" y="443072"/>
                    <a:pt x="1015153" y="363062"/>
                  </a:cubicBezTo>
                  <a:lnTo>
                    <a:pt x="1015153" y="95250"/>
                  </a:lnTo>
                  <a:cubicBezTo>
                    <a:pt x="1015153" y="58420"/>
                    <a:pt x="1001183" y="25400"/>
                    <a:pt x="979593" y="0"/>
                  </a:cubicBezTo>
                  <a:cubicBezTo>
                    <a:pt x="985943" y="16510"/>
                    <a:pt x="988483" y="34290"/>
                    <a:pt x="988483" y="52070"/>
                  </a:cubicBezTo>
                  <a:lnTo>
                    <a:pt x="988483" y="319882"/>
                  </a:lnTo>
                  <a:lnTo>
                    <a:pt x="988483" y="31988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12700" y="12700"/>
              <a:ext cx="1054523" cy="559912"/>
            </a:xfrm>
            <a:custGeom>
              <a:avLst/>
              <a:gdLst/>
              <a:ahLst/>
              <a:cxnLst/>
              <a:rect r="r" b="b" t="t" l="l"/>
              <a:pathLst>
                <a:path h="559912" w="1054523">
                  <a:moveTo>
                    <a:pt x="146050" y="559912"/>
                  </a:moveTo>
                  <a:lnTo>
                    <a:pt x="908473" y="559912"/>
                  </a:lnTo>
                  <a:cubicBezTo>
                    <a:pt x="988483" y="559912"/>
                    <a:pt x="1054523" y="493872"/>
                    <a:pt x="1054523" y="413862"/>
                  </a:cubicBezTo>
                  <a:lnTo>
                    <a:pt x="1054523" y="146050"/>
                  </a:lnTo>
                  <a:cubicBezTo>
                    <a:pt x="1054523" y="66040"/>
                    <a:pt x="988483" y="0"/>
                    <a:pt x="908473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3862"/>
                  </a:lnTo>
                  <a:cubicBezTo>
                    <a:pt x="0" y="495142"/>
                    <a:pt x="66040" y="559912"/>
                    <a:pt x="146050" y="55991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119293" cy="628492"/>
            </a:xfrm>
            <a:custGeom>
              <a:avLst/>
              <a:gdLst/>
              <a:ahLst/>
              <a:cxnLst/>
              <a:rect r="r" b="b" t="t" l="l"/>
              <a:pathLst>
                <a:path h="628492" w="1119293">
                  <a:moveTo>
                    <a:pt x="1055793" y="74930"/>
                  </a:moveTo>
                  <a:cubicBezTo>
                    <a:pt x="1027853" y="30480"/>
                    <a:pt x="978323" y="0"/>
                    <a:pt x="921173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26562"/>
                  </a:lnTo>
                  <a:cubicBezTo>
                    <a:pt x="0" y="478632"/>
                    <a:pt x="25400" y="524352"/>
                    <a:pt x="63500" y="553562"/>
                  </a:cubicBezTo>
                  <a:cubicBezTo>
                    <a:pt x="91440" y="598012"/>
                    <a:pt x="140970" y="628492"/>
                    <a:pt x="194025" y="628492"/>
                  </a:cubicBezTo>
                  <a:lnTo>
                    <a:pt x="960543" y="628492"/>
                  </a:lnTo>
                  <a:cubicBezTo>
                    <a:pt x="1048173" y="628492"/>
                    <a:pt x="1119293" y="557372"/>
                    <a:pt x="1119293" y="469742"/>
                  </a:cubicBezTo>
                  <a:lnTo>
                    <a:pt x="1119293" y="201930"/>
                  </a:lnTo>
                  <a:cubicBezTo>
                    <a:pt x="1119293" y="149860"/>
                    <a:pt x="1093893" y="104140"/>
                    <a:pt x="1055793" y="74930"/>
                  </a:cubicBezTo>
                  <a:close/>
                  <a:moveTo>
                    <a:pt x="12700" y="42656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921173" y="12700"/>
                  </a:lnTo>
                  <a:cubicBezTo>
                    <a:pt x="1001183" y="12700"/>
                    <a:pt x="1067223" y="78740"/>
                    <a:pt x="1067223" y="158750"/>
                  </a:cubicBezTo>
                  <a:lnTo>
                    <a:pt x="1067223" y="426562"/>
                  </a:lnTo>
                  <a:cubicBezTo>
                    <a:pt x="1067223" y="506572"/>
                    <a:pt x="1001183" y="572612"/>
                    <a:pt x="921173" y="572612"/>
                  </a:cubicBezTo>
                  <a:lnTo>
                    <a:pt x="158750" y="572612"/>
                  </a:lnTo>
                  <a:cubicBezTo>
                    <a:pt x="78740" y="572612"/>
                    <a:pt x="12700" y="507842"/>
                    <a:pt x="12700" y="426562"/>
                  </a:cubicBezTo>
                  <a:close/>
                  <a:moveTo>
                    <a:pt x="1107863" y="469742"/>
                  </a:moveTo>
                  <a:cubicBezTo>
                    <a:pt x="1107863" y="549752"/>
                    <a:pt x="1040553" y="615792"/>
                    <a:pt x="960543" y="615792"/>
                  </a:cubicBezTo>
                  <a:lnTo>
                    <a:pt x="194025" y="615792"/>
                  </a:lnTo>
                  <a:cubicBezTo>
                    <a:pt x="157480" y="615792"/>
                    <a:pt x="120650" y="599282"/>
                    <a:pt x="93980" y="571342"/>
                  </a:cubicBezTo>
                  <a:cubicBezTo>
                    <a:pt x="114300" y="580232"/>
                    <a:pt x="135890" y="585312"/>
                    <a:pt x="160020" y="585312"/>
                  </a:cubicBezTo>
                  <a:lnTo>
                    <a:pt x="922443" y="585312"/>
                  </a:lnTo>
                  <a:cubicBezTo>
                    <a:pt x="1010073" y="585312"/>
                    <a:pt x="1081193" y="514192"/>
                    <a:pt x="1081193" y="426562"/>
                  </a:cubicBezTo>
                  <a:lnTo>
                    <a:pt x="1081193" y="158750"/>
                  </a:lnTo>
                  <a:cubicBezTo>
                    <a:pt x="1081193" y="140970"/>
                    <a:pt x="1077383" y="123190"/>
                    <a:pt x="1072303" y="106680"/>
                  </a:cubicBezTo>
                  <a:cubicBezTo>
                    <a:pt x="1093893" y="132080"/>
                    <a:pt x="1107863" y="165100"/>
                    <a:pt x="1107863" y="201930"/>
                  </a:cubicBezTo>
                  <a:lnTo>
                    <a:pt x="1107863" y="469742"/>
                  </a:lnTo>
                  <a:cubicBezTo>
                    <a:pt x="1107863" y="469742"/>
                    <a:pt x="1107863" y="469742"/>
                    <a:pt x="1107863" y="46974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13487400" y="7140349"/>
            <a:ext cx="3771900" cy="2117951"/>
            <a:chOff x="0" y="0"/>
            <a:chExt cx="1119293" cy="628492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92710" y="106680"/>
              <a:ext cx="1015153" cy="509112"/>
            </a:xfrm>
            <a:custGeom>
              <a:avLst/>
              <a:gdLst/>
              <a:ahLst/>
              <a:cxnLst/>
              <a:rect r="r" b="b" t="t" l="l"/>
              <a:pathLst>
                <a:path h="509112" w="1015153">
                  <a:moveTo>
                    <a:pt x="988483" y="319882"/>
                  </a:moveTo>
                  <a:cubicBezTo>
                    <a:pt x="988483" y="407512"/>
                    <a:pt x="912283" y="478632"/>
                    <a:pt x="831003" y="478632"/>
                  </a:cubicBezTo>
                  <a:lnTo>
                    <a:pt x="66040" y="478632"/>
                  </a:lnTo>
                  <a:cubicBezTo>
                    <a:pt x="43180" y="478632"/>
                    <a:pt x="20320" y="473552"/>
                    <a:pt x="0" y="464662"/>
                  </a:cubicBezTo>
                  <a:cubicBezTo>
                    <a:pt x="26670" y="492602"/>
                    <a:pt x="63500" y="509112"/>
                    <a:pt x="100597" y="509112"/>
                  </a:cubicBezTo>
                  <a:lnTo>
                    <a:pt x="869103" y="509112"/>
                  </a:lnTo>
                  <a:cubicBezTo>
                    <a:pt x="949113" y="509112"/>
                    <a:pt x="1015153" y="443072"/>
                    <a:pt x="1015153" y="363062"/>
                  </a:cubicBezTo>
                  <a:lnTo>
                    <a:pt x="1015153" y="95250"/>
                  </a:lnTo>
                  <a:cubicBezTo>
                    <a:pt x="1015153" y="58420"/>
                    <a:pt x="1001183" y="25400"/>
                    <a:pt x="979593" y="0"/>
                  </a:cubicBezTo>
                  <a:cubicBezTo>
                    <a:pt x="985943" y="16510"/>
                    <a:pt x="988483" y="34290"/>
                    <a:pt x="988483" y="52070"/>
                  </a:cubicBezTo>
                  <a:lnTo>
                    <a:pt x="988483" y="319882"/>
                  </a:lnTo>
                  <a:lnTo>
                    <a:pt x="988483" y="319882"/>
                  </a:lnTo>
                  <a:close/>
                </a:path>
              </a:pathLst>
            </a:custGeom>
            <a:solidFill>
              <a:srgbClr val="E3386A"/>
            </a:solid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12700" y="12700"/>
              <a:ext cx="1054523" cy="559912"/>
            </a:xfrm>
            <a:custGeom>
              <a:avLst/>
              <a:gdLst/>
              <a:ahLst/>
              <a:cxnLst/>
              <a:rect r="r" b="b" t="t" l="l"/>
              <a:pathLst>
                <a:path h="559912" w="1054523">
                  <a:moveTo>
                    <a:pt x="146050" y="559912"/>
                  </a:moveTo>
                  <a:lnTo>
                    <a:pt x="908473" y="559912"/>
                  </a:lnTo>
                  <a:cubicBezTo>
                    <a:pt x="988483" y="559912"/>
                    <a:pt x="1054523" y="493872"/>
                    <a:pt x="1054523" y="413862"/>
                  </a:cubicBezTo>
                  <a:lnTo>
                    <a:pt x="1054523" y="146050"/>
                  </a:lnTo>
                  <a:cubicBezTo>
                    <a:pt x="1054523" y="66040"/>
                    <a:pt x="988483" y="0"/>
                    <a:pt x="908473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413862"/>
                  </a:lnTo>
                  <a:cubicBezTo>
                    <a:pt x="0" y="495142"/>
                    <a:pt x="66040" y="559912"/>
                    <a:pt x="146050" y="55991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19293" cy="628492"/>
            </a:xfrm>
            <a:custGeom>
              <a:avLst/>
              <a:gdLst/>
              <a:ahLst/>
              <a:cxnLst/>
              <a:rect r="r" b="b" t="t" l="l"/>
              <a:pathLst>
                <a:path h="628492" w="1119293">
                  <a:moveTo>
                    <a:pt x="1055793" y="74930"/>
                  </a:moveTo>
                  <a:cubicBezTo>
                    <a:pt x="1027853" y="30480"/>
                    <a:pt x="978323" y="0"/>
                    <a:pt x="921173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426562"/>
                  </a:lnTo>
                  <a:cubicBezTo>
                    <a:pt x="0" y="478632"/>
                    <a:pt x="25400" y="524352"/>
                    <a:pt x="63500" y="553562"/>
                  </a:cubicBezTo>
                  <a:cubicBezTo>
                    <a:pt x="91440" y="598012"/>
                    <a:pt x="140970" y="628492"/>
                    <a:pt x="194025" y="628492"/>
                  </a:cubicBezTo>
                  <a:lnTo>
                    <a:pt x="960543" y="628492"/>
                  </a:lnTo>
                  <a:cubicBezTo>
                    <a:pt x="1048173" y="628492"/>
                    <a:pt x="1119293" y="557372"/>
                    <a:pt x="1119293" y="469742"/>
                  </a:cubicBezTo>
                  <a:lnTo>
                    <a:pt x="1119293" y="201930"/>
                  </a:lnTo>
                  <a:cubicBezTo>
                    <a:pt x="1119293" y="149860"/>
                    <a:pt x="1093893" y="104140"/>
                    <a:pt x="1055793" y="74930"/>
                  </a:cubicBezTo>
                  <a:close/>
                  <a:moveTo>
                    <a:pt x="12700" y="42656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921173" y="12700"/>
                  </a:lnTo>
                  <a:cubicBezTo>
                    <a:pt x="1001183" y="12700"/>
                    <a:pt x="1067223" y="78740"/>
                    <a:pt x="1067223" y="158750"/>
                  </a:cubicBezTo>
                  <a:lnTo>
                    <a:pt x="1067223" y="426562"/>
                  </a:lnTo>
                  <a:cubicBezTo>
                    <a:pt x="1067223" y="506572"/>
                    <a:pt x="1001183" y="572612"/>
                    <a:pt x="921173" y="572612"/>
                  </a:cubicBezTo>
                  <a:lnTo>
                    <a:pt x="158750" y="572612"/>
                  </a:lnTo>
                  <a:cubicBezTo>
                    <a:pt x="78740" y="572612"/>
                    <a:pt x="12700" y="507842"/>
                    <a:pt x="12700" y="426562"/>
                  </a:cubicBezTo>
                  <a:close/>
                  <a:moveTo>
                    <a:pt x="1107863" y="469742"/>
                  </a:moveTo>
                  <a:cubicBezTo>
                    <a:pt x="1107863" y="549752"/>
                    <a:pt x="1040553" y="615792"/>
                    <a:pt x="960543" y="615792"/>
                  </a:cubicBezTo>
                  <a:lnTo>
                    <a:pt x="194025" y="615792"/>
                  </a:lnTo>
                  <a:cubicBezTo>
                    <a:pt x="157480" y="615792"/>
                    <a:pt x="120650" y="599282"/>
                    <a:pt x="93980" y="571342"/>
                  </a:cubicBezTo>
                  <a:cubicBezTo>
                    <a:pt x="114300" y="580232"/>
                    <a:pt x="135890" y="585312"/>
                    <a:pt x="160020" y="585312"/>
                  </a:cubicBezTo>
                  <a:lnTo>
                    <a:pt x="922443" y="585312"/>
                  </a:lnTo>
                  <a:cubicBezTo>
                    <a:pt x="1010073" y="585312"/>
                    <a:pt x="1081193" y="514192"/>
                    <a:pt x="1081193" y="426562"/>
                  </a:cubicBezTo>
                  <a:lnTo>
                    <a:pt x="1081193" y="158750"/>
                  </a:lnTo>
                  <a:cubicBezTo>
                    <a:pt x="1081193" y="140970"/>
                    <a:pt x="1077383" y="123190"/>
                    <a:pt x="1072303" y="106680"/>
                  </a:cubicBezTo>
                  <a:cubicBezTo>
                    <a:pt x="1093893" y="132080"/>
                    <a:pt x="1107863" y="165100"/>
                    <a:pt x="1107863" y="201930"/>
                  </a:cubicBezTo>
                  <a:lnTo>
                    <a:pt x="1107863" y="469742"/>
                  </a:lnTo>
                  <a:cubicBezTo>
                    <a:pt x="1107863" y="469742"/>
                    <a:pt x="1107863" y="469742"/>
                    <a:pt x="1107863" y="469742"/>
                  </a:cubicBezTo>
                  <a:close/>
                </a:path>
              </a:pathLst>
            </a:custGeom>
            <a:solidFill>
              <a:srgbClr val="312E5F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2884412" y="1266825"/>
            <a:ext cx="12519176" cy="972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20"/>
              </a:lnSpc>
            </a:pPr>
            <a:r>
              <a:rPr lang="en-US" sz="8000">
                <a:solidFill>
                  <a:srgbClr val="FFFFFF"/>
                </a:solidFill>
                <a:latin typeface="Garet ExtraBold"/>
              </a:rPr>
              <a:t>Music &amp; TikTok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86806" y="8209765"/>
            <a:ext cx="3065187" cy="461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99" spc="-55">
                <a:solidFill>
                  <a:srgbClr val="312E5F"/>
                </a:solidFill>
                <a:latin typeface="Heebo"/>
              </a:rPr>
              <a:t>Hip-Hop Artist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5439706" y="8209765"/>
            <a:ext cx="3065187" cy="461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99" spc="-55">
                <a:solidFill>
                  <a:srgbClr val="312E5F"/>
                </a:solidFill>
                <a:latin typeface="Heebo"/>
              </a:rPr>
              <a:t>Pop Artist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592606" y="8209765"/>
            <a:ext cx="3065187" cy="461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99" spc="-55">
                <a:solidFill>
                  <a:srgbClr val="312E5F"/>
                </a:solidFill>
                <a:latin typeface="Heebo"/>
              </a:rPr>
              <a:t>Hip-Hop Artist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3745506" y="8209765"/>
            <a:ext cx="3065187" cy="461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99" spc="-55">
                <a:solidFill>
                  <a:srgbClr val="312E5F"/>
                </a:solidFill>
                <a:latin typeface="Heebo"/>
              </a:rPr>
              <a:t>Pop Artist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286806" y="7680249"/>
            <a:ext cx="3065187" cy="529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200" spc="-64">
                <a:solidFill>
                  <a:srgbClr val="312E5F"/>
                </a:solidFill>
                <a:latin typeface="Heebo Bold"/>
              </a:rPr>
              <a:t>Doja Cat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5439706" y="7680249"/>
            <a:ext cx="3065187" cy="1072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200" spc="-64">
                <a:solidFill>
                  <a:srgbClr val="312E5F"/>
                </a:solidFill>
                <a:latin typeface="Heebo Bold"/>
              </a:rPr>
              <a:t>Olivia Rodrigo</a:t>
            </a:r>
          </a:p>
          <a:p>
            <a:pPr algn="ctr">
              <a:lnSpc>
                <a:spcPts val="4320"/>
              </a:lnSpc>
            </a:pPr>
          </a:p>
        </p:txBody>
      </p:sp>
      <p:sp>
        <p:nvSpPr>
          <p:cNvPr name="TextBox 33" id="33"/>
          <p:cNvSpPr txBox="true"/>
          <p:nvPr/>
        </p:nvSpPr>
        <p:spPr>
          <a:xfrm rot="0">
            <a:off x="9290045" y="7689774"/>
            <a:ext cx="3670309" cy="478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5"/>
              </a:lnSpc>
            </a:pPr>
            <a:r>
              <a:rPr lang="en-US" sz="2900" spc="-58">
                <a:solidFill>
                  <a:srgbClr val="312E5F"/>
                </a:solidFill>
                <a:latin typeface="Heebo Bold"/>
              </a:rPr>
              <a:t>Megan Thee Stallion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3745506" y="7680249"/>
            <a:ext cx="3065187" cy="529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200" spc="-64">
                <a:solidFill>
                  <a:srgbClr val="312E5F"/>
                </a:solidFill>
                <a:latin typeface="Heebo Bold"/>
              </a:rPr>
              <a:t>Jason Derulo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52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563079">
            <a:off x="3590148" y="653359"/>
            <a:ext cx="7631725" cy="6563284"/>
          </a:xfrm>
          <a:custGeom>
            <a:avLst/>
            <a:gdLst/>
            <a:ahLst/>
            <a:cxnLst/>
            <a:rect r="r" b="b" t="t" l="l"/>
            <a:pathLst>
              <a:path h="6563284" w="7631725">
                <a:moveTo>
                  <a:pt x="0" y="0"/>
                </a:moveTo>
                <a:lnTo>
                  <a:pt x="7631725" y="0"/>
                </a:lnTo>
                <a:lnTo>
                  <a:pt x="7631725" y="6563284"/>
                </a:lnTo>
                <a:lnTo>
                  <a:pt x="0" y="65632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503774">
            <a:off x="6986886" y="4201794"/>
            <a:ext cx="7634731" cy="6565869"/>
          </a:xfrm>
          <a:custGeom>
            <a:avLst/>
            <a:gdLst/>
            <a:ahLst/>
            <a:cxnLst/>
            <a:rect r="r" b="b" t="t" l="l"/>
            <a:pathLst>
              <a:path h="6565869" w="7634731">
                <a:moveTo>
                  <a:pt x="0" y="0"/>
                </a:moveTo>
                <a:lnTo>
                  <a:pt x="7634731" y="0"/>
                </a:lnTo>
                <a:lnTo>
                  <a:pt x="7634731" y="6565868"/>
                </a:lnTo>
                <a:lnTo>
                  <a:pt x="0" y="65658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6809941" y="682885"/>
            <a:ext cx="4668117" cy="9236672"/>
            <a:chOff x="0" y="0"/>
            <a:chExt cx="2620010" cy="518414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312E5F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6"/>
              <a:stretch>
                <a:fillRect l="-22" t="0" r="-22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11035306" y="1780666"/>
            <a:ext cx="1496632" cy="1496632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3386A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1035306" y="3804589"/>
            <a:ext cx="1496632" cy="1496632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3386A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11035306" y="5828512"/>
            <a:ext cx="1496632" cy="1496632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3386A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11035306" y="7852436"/>
            <a:ext cx="1496632" cy="1496632"/>
            <a:chOff x="0" y="0"/>
            <a:chExt cx="6350000" cy="63500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3386A"/>
            </a:solidFill>
          </p:spPr>
        </p:sp>
      </p:grpSp>
      <p:sp>
        <p:nvSpPr>
          <p:cNvPr name="TextBox 22" id="22"/>
          <p:cNvSpPr txBox="true"/>
          <p:nvPr/>
        </p:nvSpPr>
        <p:spPr>
          <a:xfrm rot="0">
            <a:off x="11035306" y="2310687"/>
            <a:ext cx="1496632" cy="5794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72"/>
              </a:lnSpc>
            </a:pPr>
            <a:r>
              <a:rPr lang="en-US" sz="4800">
                <a:solidFill>
                  <a:srgbClr val="FFFFFF"/>
                </a:solidFill>
                <a:latin typeface="Garet ExtraBold"/>
              </a:rPr>
              <a:t>01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1035306" y="4334611"/>
            <a:ext cx="1496632" cy="5794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72"/>
              </a:lnSpc>
            </a:pPr>
            <a:r>
              <a:rPr lang="en-US" sz="4800">
                <a:solidFill>
                  <a:srgbClr val="FFFFFF"/>
                </a:solidFill>
                <a:latin typeface="Garet ExtraBold"/>
              </a:rPr>
              <a:t>02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1035306" y="6358534"/>
            <a:ext cx="1496632" cy="5794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72"/>
              </a:lnSpc>
            </a:pPr>
            <a:r>
              <a:rPr lang="en-US" sz="4800">
                <a:solidFill>
                  <a:srgbClr val="FFFFFF"/>
                </a:solidFill>
                <a:latin typeface="Garet ExtraBold"/>
              </a:rPr>
              <a:t>03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1035306" y="8382458"/>
            <a:ext cx="1496632" cy="5794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72"/>
              </a:lnSpc>
            </a:pPr>
            <a:r>
              <a:rPr lang="en-US" sz="4800">
                <a:solidFill>
                  <a:srgbClr val="FFFFFF"/>
                </a:solidFill>
                <a:latin typeface="Garet ExtraBold"/>
              </a:rPr>
              <a:t>04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2989952" y="1918978"/>
            <a:ext cx="5015665" cy="1114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25"/>
              </a:lnSpc>
              <a:spcBef>
                <a:spcPct val="0"/>
              </a:spcBef>
            </a:pPr>
            <a:r>
              <a:rPr lang="en-US" sz="2500" spc="-50">
                <a:solidFill>
                  <a:srgbClr val="FFFFFF"/>
                </a:solidFill>
                <a:latin typeface="Heebo"/>
              </a:rPr>
              <a:t>Lets users sync the service to their existing TikTok accounts and listen, download and share songs.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989952" y="3942901"/>
            <a:ext cx="5015665" cy="742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25"/>
              </a:lnSpc>
              <a:spcBef>
                <a:spcPct val="0"/>
              </a:spcBef>
            </a:pPr>
            <a:r>
              <a:rPr lang="en-US" sz="2500" spc="-50">
                <a:solidFill>
                  <a:srgbClr val="FFFFFF"/>
                </a:solidFill>
                <a:latin typeface="Heebo"/>
              </a:rPr>
              <a:t>Discover personalized music recommendations.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989952" y="5966825"/>
            <a:ext cx="5015665" cy="1114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25"/>
              </a:lnSpc>
              <a:spcBef>
                <a:spcPct val="0"/>
              </a:spcBef>
            </a:pPr>
            <a:r>
              <a:rPr lang="en-US" sz="2500" spc="-50">
                <a:solidFill>
                  <a:srgbClr val="FFFFFF"/>
                </a:solidFill>
                <a:latin typeface="Heebo"/>
              </a:rPr>
              <a:t>The service also includes a Shazam-like feature that can identify music that you’re listening to.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2989952" y="7990748"/>
            <a:ext cx="5015665" cy="1485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25"/>
              </a:lnSpc>
              <a:spcBef>
                <a:spcPct val="0"/>
              </a:spcBef>
            </a:pPr>
            <a:r>
              <a:rPr lang="en-US" sz="2500" spc="-50">
                <a:solidFill>
                  <a:srgbClr val="FFFFFF"/>
                </a:solidFill>
                <a:latin typeface="Heebo"/>
              </a:rPr>
              <a:t>The service includes the catalogs of major record companies, including Universal Music Group, Warner Music Group and Sony Music.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028700" y="1041496"/>
            <a:ext cx="5701468" cy="3150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895"/>
              </a:lnSpc>
            </a:pPr>
            <a:r>
              <a:rPr lang="en-US" sz="5500">
                <a:solidFill>
                  <a:srgbClr val="FFFFFF"/>
                </a:solidFill>
                <a:latin typeface="Garet ExtraBold"/>
              </a:rPr>
              <a:t>TikTok Launches a beta Music Streaming Service  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06764" y="4524330"/>
            <a:ext cx="4687558" cy="25569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56"/>
              </a:lnSpc>
            </a:pPr>
            <a:r>
              <a:rPr lang="en-US" sz="3096" spc="-61">
                <a:solidFill>
                  <a:srgbClr val="FFFFFF"/>
                </a:solidFill>
                <a:latin typeface="Heebo"/>
              </a:rPr>
              <a:t>TikTok announced in July a new subscription-only music streaming service called “TikTok Music” in Brazil and Indonesia.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DAFqXVwkRsw</dc:identifier>
  <dcterms:modified xsi:type="dcterms:W3CDTF">2011-08-01T06:04:30Z</dcterms:modified>
  <cp:revision>1</cp:revision>
  <dc:title>TikTok Presentation</dc:title>
</cp:coreProperties>
</file>