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2F8A39-007D-443C-8001-579DBC3DBBE4}" v="13" dt="2023-08-02T03:18:12.4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na Lortsher" userId="e340012a-aa6b-48f1-9531-848f5c7fac3d" providerId="ADAL" clId="{972F8A39-007D-443C-8001-579DBC3DBBE4}"/>
    <pc:docChg chg="undo custSel addSld modSld">
      <pc:chgData name="Johanna Lortsher" userId="e340012a-aa6b-48f1-9531-848f5c7fac3d" providerId="ADAL" clId="{972F8A39-007D-443C-8001-579DBC3DBBE4}" dt="2023-08-02T03:18:29.738" v="911" actId="1076"/>
      <pc:docMkLst>
        <pc:docMk/>
      </pc:docMkLst>
      <pc:sldChg chg="addSp delSp modSp mod setBg">
        <pc:chgData name="Johanna Lortsher" userId="e340012a-aa6b-48f1-9531-848f5c7fac3d" providerId="ADAL" clId="{972F8A39-007D-443C-8001-579DBC3DBBE4}" dt="2023-08-02T02:38:05.336" v="14" actId="26606"/>
        <pc:sldMkLst>
          <pc:docMk/>
          <pc:sldMk cId="2037907227" sldId="258"/>
        </pc:sldMkLst>
        <pc:spChg chg="del mod">
          <ac:chgData name="Johanna Lortsher" userId="e340012a-aa6b-48f1-9531-848f5c7fac3d" providerId="ADAL" clId="{972F8A39-007D-443C-8001-579DBC3DBBE4}" dt="2023-08-02T02:37:57.048" v="10" actId="478"/>
          <ac:spMkLst>
            <pc:docMk/>
            <pc:sldMk cId="2037907227" sldId="258"/>
            <ac:spMk id="2" creationId="{CEB7DAE4-F2D5-2AC0-C560-5AAAFA5CB05B}"/>
          </ac:spMkLst>
        </pc:spChg>
        <pc:spChg chg="add del">
          <ac:chgData name="Johanna Lortsher" userId="e340012a-aa6b-48f1-9531-848f5c7fac3d" providerId="ADAL" clId="{972F8A39-007D-443C-8001-579DBC3DBBE4}" dt="2023-08-02T02:35:05.032" v="2"/>
          <ac:spMkLst>
            <pc:docMk/>
            <pc:sldMk cId="2037907227" sldId="258"/>
            <ac:spMk id="3" creationId="{ECC0D53E-1CEF-3453-8F29-5708618F4EFD}"/>
          </ac:spMkLst>
        </pc:spChg>
        <pc:spChg chg="del mod">
          <ac:chgData name="Johanna Lortsher" userId="e340012a-aa6b-48f1-9531-848f5c7fac3d" providerId="ADAL" clId="{972F8A39-007D-443C-8001-579DBC3DBBE4}" dt="2023-08-02T02:38:02.442" v="12" actId="478"/>
          <ac:spMkLst>
            <pc:docMk/>
            <pc:sldMk cId="2037907227" sldId="258"/>
            <ac:spMk id="4" creationId="{45BFE78C-6E13-83FD-79A4-7B6D9884D0B9}"/>
          </ac:spMkLst>
        </pc:spChg>
        <pc:spChg chg="add del mod">
          <ac:chgData name="Johanna Lortsher" userId="e340012a-aa6b-48f1-9531-848f5c7fac3d" providerId="ADAL" clId="{972F8A39-007D-443C-8001-579DBC3DBBE4}" dt="2023-08-02T02:37:59.848" v="11" actId="478"/>
          <ac:spMkLst>
            <pc:docMk/>
            <pc:sldMk cId="2037907227" sldId="258"/>
            <ac:spMk id="7" creationId="{14CB4850-EBB6-51E5-448F-47842AC886FF}"/>
          </ac:spMkLst>
        </pc:spChg>
        <pc:spChg chg="add del">
          <ac:chgData name="Johanna Lortsher" userId="e340012a-aa6b-48f1-9531-848f5c7fac3d" providerId="ADAL" clId="{972F8A39-007D-443C-8001-579DBC3DBBE4}" dt="2023-08-02T02:38:05.336" v="14" actId="26606"/>
          <ac:spMkLst>
            <pc:docMk/>
            <pc:sldMk cId="2037907227" sldId="258"/>
            <ac:spMk id="1031" creationId="{201CC55D-ED54-4C5C-95E6-10947BD1103B}"/>
          </ac:spMkLst>
        </pc:spChg>
        <pc:spChg chg="add del">
          <ac:chgData name="Johanna Lortsher" userId="e340012a-aa6b-48f1-9531-848f5c7fac3d" providerId="ADAL" clId="{972F8A39-007D-443C-8001-579DBC3DBBE4}" dt="2023-08-02T02:38:05.336" v="14" actId="26606"/>
          <ac:spMkLst>
            <pc:docMk/>
            <pc:sldMk cId="2037907227" sldId="258"/>
            <ac:spMk id="1037" creationId="{3873B707-463F-40B0-8227-E8CC6C67EB25}"/>
          </ac:spMkLst>
        </pc:spChg>
        <pc:spChg chg="add del">
          <ac:chgData name="Johanna Lortsher" userId="e340012a-aa6b-48f1-9531-848f5c7fac3d" providerId="ADAL" clId="{972F8A39-007D-443C-8001-579DBC3DBBE4}" dt="2023-08-02T02:38:05.336" v="14" actId="26606"/>
          <ac:spMkLst>
            <pc:docMk/>
            <pc:sldMk cId="2037907227" sldId="258"/>
            <ac:spMk id="1039" creationId="{C13237C8-E62C-4F0D-A318-BD6FB6C2D138}"/>
          </ac:spMkLst>
        </pc:spChg>
        <pc:spChg chg="add del">
          <ac:chgData name="Johanna Lortsher" userId="e340012a-aa6b-48f1-9531-848f5c7fac3d" providerId="ADAL" clId="{972F8A39-007D-443C-8001-579DBC3DBBE4}" dt="2023-08-02T02:38:05.336" v="14" actId="26606"/>
          <ac:spMkLst>
            <pc:docMk/>
            <pc:sldMk cId="2037907227" sldId="258"/>
            <ac:spMk id="1041" creationId="{19C9EAEA-39D0-4B0E-A0EB-51E7B26740B1}"/>
          </ac:spMkLst>
        </pc:spChg>
        <pc:spChg chg="add">
          <ac:chgData name="Johanna Lortsher" userId="e340012a-aa6b-48f1-9531-848f5c7fac3d" providerId="ADAL" clId="{972F8A39-007D-443C-8001-579DBC3DBBE4}" dt="2023-08-02T02:38:05.336" v="14" actId="26606"/>
          <ac:spMkLst>
            <pc:docMk/>
            <pc:sldMk cId="2037907227" sldId="258"/>
            <ac:spMk id="1046" creationId="{7BDAC5B6-20CE-447F-8BA1-F2274AC7AE5B}"/>
          </ac:spMkLst>
        </pc:spChg>
        <pc:spChg chg="add">
          <ac:chgData name="Johanna Lortsher" userId="e340012a-aa6b-48f1-9531-848f5c7fac3d" providerId="ADAL" clId="{972F8A39-007D-443C-8001-579DBC3DBBE4}" dt="2023-08-02T02:38:05.336" v="14" actId="26606"/>
          <ac:spMkLst>
            <pc:docMk/>
            <pc:sldMk cId="2037907227" sldId="258"/>
            <ac:spMk id="1048" creationId="{D1D22B31-BF8F-446B-9009-8A251FB177CB}"/>
          </ac:spMkLst>
        </pc:spChg>
        <pc:grpChg chg="add del">
          <ac:chgData name="Johanna Lortsher" userId="e340012a-aa6b-48f1-9531-848f5c7fac3d" providerId="ADAL" clId="{972F8A39-007D-443C-8001-579DBC3DBBE4}" dt="2023-08-02T02:38:05.336" v="14" actId="26606"/>
          <ac:grpSpMkLst>
            <pc:docMk/>
            <pc:sldMk cId="2037907227" sldId="258"/>
            <ac:grpSpMk id="1033" creationId="{1DE889C7-FAD6-4397-98E2-05D503484459}"/>
          </ac:grpSpMkLst>
        </pc:grpChg>
        <pc:picChg chg="add del mod">
          <ac:chgData name="Johanna Lortsher" userId="e340012a-aa6b-48f1-9531-848f5c7fac3d" providerId="ADAL" clId="{972F8A39-007D-443C-8001-579DBC3DBBE4}" dt="2023-08-02T02:33:57.022" v="1" actId="931"/>
          <ac:picMkLst>
            <pc:docMk/>
            <pc:sldMk cId="2037907227" sldId="258"/>
            <ac:picMk id="6" creationId="{3E59FF5B-98F4-9852-AF93-23F479889A34}"/>
          </ac:picMkLst>
        </pc:picChg>
        <pc:picChg chg="add del mod">
          <ac:chgData name="Johanna Lortsher" userId="e340012a-aa6b-48f1-9531-848f5c7fac3d" providerId="ADAL" clId="{972F8A39-007D-443C-8001-579DBC3DBBE4}" dt="2023-08-02T02:35:46.271" v="5" actId="478"/>
          <ac:picMkLst>
            <pc:docMk/>
            <pc:sldMk cId="2037907227" sldId="258"/>
            <ac:picMk id="1026" creationId="{8377AC5C-CAD2-8E0B-7876-A6970DD6A3BE}"/>
          </ac:picMkLst>
        </pc:picChg>
        <pc:picChg chg="add mod">
          <ac:chgData name="Johanna Lortsher" userId="e340012a-aa6b-48f1-9531-848f5c7fac3d" providerId="ADAL" clId="{972F8A39-007D-443C-8001-579DBC3DBBE4}" dt="2023-08-02T02:38:05.336" v="14" actId="26606"/>
          <ac:picMkLst>
            <pc:docMk/>
            <pc:sldMk cId="2037907227" sldId="258"/>
            <ac:picMk id="1028" creationId="{DF4C7566-9AFF-FD7A-9F95-2E8769BDE445}"/>
          </ac:picMkLst>
        </pc:picChg>
      </pc:sldChg>
      <pc:sldChg chg="addSp delSp modSp mod modTransition setBg modClrScheme chgLayout">
        <pc:chgData name="Johanna Lortsher" userId="e340012a-aa6b-48f1-9531-848f5c7fac3d" providerId="ADAL" clId="{972F8A39-007D-443C-8001-579DBC3DBBE4}" dt="2023-08-02T03:02:54.899" v="542" actId="1076"/>
        <pc:sldMkLst>
          <pc:docMk/>
          <pc:sldMk cId="2444084023" sldId="259"/>
        </pc:sldMkLst>
        <pc:spChg chg="mod ord">
          <ac:chgData name="Johanna Lortsher" userId="e340012a-aa6b-48f1-9531-848f5c7fac3d" providerId="ADAL" clId="{972F8A39-007D-443C-8001-579DBC3DBBE4}" dt="2023-08-02T03:02:54.899" v="542" actId="1076"/>
          <ac:spMkLst>
            <pc:docMk/>
            <pc:sldMk cId="2444084023" sldId="259"/>
            <ac:spMk id="2" creationId="{FE67BA40-69F3-C831-304D-6B2C31414EF7}"/>
          </ac:spMkLst>
        </pc:spChg>
        <pc:spChg chg="add del mod ord">
          <ac:chgData name="Johanna Lortsher" userId="e340012a-aa6b-48f1-9531-848f5c7fac3d" providerId="ADAL" clId="{972F8A39-007D-443C-8001-579DBC3DBBE4}" dt="2023-08-02T02:40:13.223" v="244" actId="26606"/>
          <ac:spMkLst>
            <pc:docMk/>
            <pc:sldMk cId="2444084023" sldId="259"/>
            <ac:spMk id="3" creationId="{67452DE8-9714-D95F-CA1E-4DB097ACA3C9}"/>
          </ac:spMkLst>
        </pc:spChg>
        <pc:spChg chg="del">
          <ac:chgData name="Johanna Lortsher" userId="e340012a-aa6b-48f1-9531-848f5c7fac3d" providerId="ADAL" clId="{972F8A39-007D-443C-8001-579DBC3DBBE4}" dt="2023-08-02T02:39:06.269" v="96" actId="700"/>
          <ac:spMkLst>
            <pc:docMk/>
            <pc:sldMk cId="2444084023" sldId="259"/>
            <ac:spMk id="4" creationId="{9EFE3279-1D00-6C17-FB7D-BFD6A4BFEE17}"/>
          </ac:spMkLst>
        </pc:spChg>
        <pc:spChg chg="add del">
          <ac:chgData name="Johanna Lortsher" userId="e340012a-aa6b-48f1-9531-848f5c7fac3d" providerId="ADAL" clId="{972F8A39-007D-443C-8001-579DBC3DBBE4}" dt="2023-08-02T02:40:13.190" v="243" actId="26606"/>
          <ac:spMkLst>
            <pc:docMk/>
            <pc:sldMk cId="2444084023" sldId="259"/>
            <ac:spMk id="8" creationId="{B6CDA21F-E7AF-4C75-8395-33F58D5B0E45}"/>
          </ac:spMkLst>
        </pc:spChg>
        <pc:spChg chg="add del">
          <ac:chgData name="Johanna Lortsher" userId="e340012a-aa6b-48f1-9531-848f5c7fac3d" providerId="ADAL" clId="{972F8A39-007D-443C-8001-579DBC3DBBE4}" dt="2023-08-02T02:40:12.492" v="241" actId="26606"/>
          <ac:spMkLst>
            <pc:docMk/>
            <pc:sldMk cId="2444084023" sldId="259"/>
            <ac:spMk id="9" creationId="{BACC6370-2D7E-4714-9D71-7542949D7D5D}"/>
          </ac:spMkLst>
        </pc:spChg>
        <pc:spChg chg="add del">
          <ac:chgData name="Johanna Lortsher" userId="e340012a-aa6b-48f1-9531-848f5c7fac3d" providerId="ADAL" clId="{972F8A39-007D-443C-8001-579DBC3DBBE4}" dt="2023-08-02T02:40:10.899" v="239" actId="26606"/>
          <ac:spMkLst>
            <pc:docMk/>
            <pc:sldMk cId="2444084023" sldId="259"/>
            <ac:spMk id="10" creationId="{B50AB553-2A96-4A92-96F2-93548E096954}"/>
          </ac:spMkLst>
        </pc:spChg>
        <pc:spChg chg="add del">
          <ac:chgData name="Johanna Lortsher" userId="e340012a-aa6b-48f1-9531-848f5c7fac3d" providerId="ADAL" clId="{972F8A39-007D-443C-8001-579DBC3DBBE4}" dt="2023-08-02T02:40:12.492" v="241" actId="26606"/>
          <ac:spMkLst>
            <pc:docMk/>
            <pc:sldMk cId="2444084023" sldId="259"/>
            <ac:spMk id="11" creationId="{256B2C21-A230-48C0-8DF1-C46611373C44}"/>
          </ac:spMkLst>
        </pc:spChg>
        <pc:spChg chg="add del">
          <ac:chgData name="Johanna Lortsher" userId="e340012a-aa6b-48f1-9531-848f5c7fac3d" providerId="ADAL" clId="{972F8A39-007D-443C-8001-579DBC3DBBE4}" dt="2023-08-02T02:40:12.492" v="241" actId="26606"/>
          <ac:spMkLst>
            <pc:docMk/>
            <pc:sldMk cId="2444084023" sldId="259"/>
            <ac:spMk id="13" creationId="{3847E18C-932D-4C95-AABA-FEC7C9499AD7}"/>
          </ac:spMkLst>
        </pc:spChg>
        <pc:spChg chg="add del">
          <ac:chgData name="Johanna Lortsher" userId="e340012a-aa6b-48f1-9531-848f5c7fac3d" providerId="ADAL" clId="{972F8A39-007D-443C-8001-579DBC3DBBE4}" dt="2023-08-02T02:40:12.492" v="241" actId="26606"/>
          <ac:spMkLst>
            <pc:docMk/>
            <pc:sldMk cId="2444084023" sldId="259"/>
            <ac:spMk id="15" creationId="{3150CB11-0C61-439E-910F-5787759E72A0}"/>
          </ac:spMkLst>
        </pc:spChg>
        <pc:spChg chg="add del">
          <ac:chgData name="Johanna Lortsher" userId="e340012a-aa6b-48f1-9531-848f5c7fac3d" providerId="ADAL" clId="{972F8A39-007D-443C-8001-579DBC3DBBE4}" dt="2023-08-02T02:40:12.492" v="241" actId="26606"/>
          <ac:spMkLst>
            <pc:docMk/>
            <pc:sldMk cId="2444084023" sldId="259"/>
            <ac:spMk id="17" creationId="{43F8A58B-5155-44CE-A5FF-7647B47D0A7A}"/>
          </ac:spMkLst>
        </pc:spChg>
        <pc:spChg chg="add del">
          <ac:chgData name="Johanna Lortsher" userId="e340012a-aa6b-48f1-9531-848f5c7fac3d" providerId="ADAL" clId="{972F8A39-007D-443C-8001-579DBC3DBBE4}" dt="2023-08-02T02:40:12.492" v="241" actId="26606"/>
          <ac:spMkLst>
            <pc:docMk/>
            <pc:sldMk cId="2444084023" sldId="259"/>
            <ac:spMk id="19" creationId="{443F2ACA-E6D6-4028-82DD-F03C262D5DE6}"/>
          </ac:spMkLst>
        </pc:spChg>
        <pc:spChg chg="add del">
          <ac:chgData name="Johanna Lortsher" userId="e340012a-aa6b-48f1-9531-848f5c7fac3d" providerId="ADAL" clId="{972F8A39-007D-443C-8001-579DBC3DBBE4}" dt="2023-08-02T02:40:13.190" v="243" actId="26606"/>
          <ac:spMkLst>
            <pc:docMk/>
            <pc:sldMk cId="2444084023" sldId="259"/>
            <ac:spMk id="25" creationId="{D5B0017B-2ECA-49AF-B397-DC140825DF8D}"/>
          </ac:spMkLst>
        </pc:spChg>
        <pc:spChg chg="add del">
          <ac:chgData name="Johanna Lortsher" userId="e340012a-aa6b-48f1-9531-848f5c7fac3d" providerId="ADAL" clId="{972F8A39-007D-443C-8001-579DBC3DBBE4}" dt="2023-08-02T02:40:13.190" v="243" actId="26606"/>
          <ac:spMkLst>
            <pc:docMk/>
            <pc:sldMk cId="2444084023" sldId="259"/>
            <ac:spMk id="26" creationId="{67452DE8-9714-D95F-CA1E-4DB097ACA3C9}"/>
          </ac:spMkLst>
        </pc:spChg>
        <pc:spChg chg="add del">
          <ac:chgData name="Johanna Lortsher" userId="e340012a-aa6b-48f1-9531-848f5c7fac3d" providerId="ADAL" clId="{972F8A39-007D-443C-8001-579DBC3DBBE4}" dt="2023-08-02T03:02:43.676" v="539" actId="26606"/>
          <ac:spMkLst>
            <pc:docMk/>
            <pc:sldMk cId="2444084023" sldId="259"/>
            <ac:spMk id="29" creationId="{35DB3719-6FDC-4E5D-891D-FF40B7300F64}"/>
          </ac:spMkLst>
        </pc:spChg>
        <pc:spChg chg="add del">
          <ac:chgData name="Johanna Lortsher" userId="e340012a-aa6b-48f1-9531-848f5c7fac3d" providerId="ADAL" clId="{972F8A39-007D-443C-8001-579DBC3DBBE4}" dt="2023-08-02T03:02:43.676" v="539" actId="26606"/>
          <ac:spMkLst>
            <pc:docMk/>
            <pc:sldMk cId="2444084023" sldId="259"/>
            <ac:spMk id="30" creationId="{E0CBAC23-2E3F-4A90-BA59-F8299F6A5439}"/>
          </ac:spMkLst>
        </pc:spChg>
        <pc:spChg chg="add del">
          <ac:chgData name="Johanna Lortsher" userId="e340012a-aa6b-48f1-9531-848f5c7fac3d" providerId="ADAL" clId="{972F8A39-007D-443C-8001-579DBC3DBBE4}" dt="2023-08-02T03:02:43.569" v="538" actId="26606"/>
          <ac:spMkLst>
            <pc:docMk/>
            <pc:sldMk cId="2444084023" sldId="259"/>
            <ac:spMk id="36" creationId="{201CC55D-ED54-4C5C-95E6-10947BD1103B}"/>
          </ac:spMkLst>
        </pc:spChg>
        <pc:spChg chg="add del">
          <ac:chgData name="Johanna Lortsher" userId="e340012a-aa6b-48f1-9531-848f5c7fac3d" providerId="ADAL" clId="{972F8A39-007D-443C-8001-579DBC3DBBE4}" dt="2023-08-02T03:02:43.569" v="538" actId="26606"/>
          <ac:spMkLst>
            <pc:docMk/>
            <pc:sldMk cId="2444084023" sldId="259"/>
            <ac:spMk id="42" creationId="{3873B707-463F-40B0-8227-E8CC6C67EB25}"/>
          </ac:spMkLst>
        </pc:spChg>
        <pc:spChg chg="add">
          <ac:chgData name="Johanna Lortsher" userId="e340012a-aa6b-48f1-9531-848f5c7fac3d" providerId="ADAL" clId="{972F8A39-007D-443C-8001-579DBC3DBBE4}" dt="2023-08-02T03:02:43.676" v="539" actId="26606"/>
          <ac:spMkLst>
            <pc:docMk/>
            <pc:sldMk cId="2444084023" sldId="259"/>
            <ac:spMk id="43" creationId="{D5B0017B-2ECA-49AF-B397-DC140825DF8D}"/>
          </ac:spMkLst>
        </pc:spChg>
        <pc:spChg chg="add del">
          <ac:chgData name="Johanna Lortsher" userId="e340012a-aa6b-48f1-9531-848f5c7fac3d" providerId="ADAL" clId="{972F8A39-007D-443C-8001-579DBC3DBBE4}" dt="2023-08-02T03:02:43.569" v="538" actId="26606"/>
          <ac:spMkLst>
            <pc:docMk/>
            <pc:sldMk cId="2444084023" sldId="259"/>
            <ac:spMk id="44" creationId="{C13237C8-E62C-4F0D-A318-BD6FB6C2D138}"/>
          </ac:spMkLst>
        </pc:spChg>
        <pc:spChg chg="add del">
          <ac:chgData name="Johanna Lortsher" userId="e340012a-aa6b-48f1-9531-848f5c7fac3d" providerId="ADAL" clId="{972F8A39-007D-443C-8001-579DBC3DBBE4}" dt="2023-08-02T03:02:43.569" v="538" actId="26606"/>
          <ac:spMkLst>
            <pc:docMk/>
            <pc:sldMk cId="2444084023" sldId="259"/>
            <ac:spMk id="46" creationId="{19C9EAEA-39D0-4B0E-A0EB-51E7B26740B1}"/>
          </ac:spMkLst>
        </pc:spChg>
        <pc:spChg chg="add">
          <ac:chgData name="Johanna Lortsher" userId="e340012a-aa6b-48f1-9531-848f5c7fac3d" providerId="ADAL" clId="{972F8A39-007D-443C-8001-579DBC3DBBE4}" dt="2023-08-02T03:02:43.676" v="539" actId="26606"/>
          <ac:spMkLst>
            <pc:docMk/>
            <pc:sldMk cId="2444084023" sldId="259"/>
            <ac:spMk id="48" creationId="{B0B8DCBA-FEED-46EF-A140-35B904015B49}"/>
          </ac:spMkLst>
        </pc:spChg>
        <pc:grpChg chg="add del">
          <ac:chgData name="Johanna Lortsher" userId="e340012a-aa6b-48f1-9531-848f5c7fac3d" providerId="ADAL" clId="{972F8A39-007D-443C-8001-579DBC3DBBE4}" dt="2023-08-02T02:40:13.190" v="243" actId="26606"/>
          <ac:grpSpMkLst>
            <pc:docMk/>
            <pc:sldMk cId="2444084023" sldId="259"/>
            <ac:grpSpMk id="21" creationId="{AE1C45F0-260A-458C-96ED-C1F6D2151219}"/>
          </ac:grpSpMkLst>
        </pc:grpChg>
        <pc:grpChg chg="add del">
          <ac:chgData name="Johanna Lortsher" userId="e340012a-aa6b-48f1-9531-848f5c7fac3d" providerId="ADAL" clId="{972F8A39-007D-443C-8001-579DBC3DBBE4}" dt="2023-08-02T03:02:43.569" v="538" actId="26606"/>
          <ac:grpSpMkLst>
            <pc:docMk/>
            <pc:sldMk cId="2444084023" sldId="259"/>
            <ac:grpSpMk id="38" creationId="{1DE889C7-FAD6-4397-98E2-05D503484459}"/>
          </ac:grpSpMkLst>
        </pc:grpChg>
        <pc:grpChg chg="add">
          <ac:chgData name="Johanna Lortsher" userId="e340012a-aa6b-48f1-9531-848f5c7fac3d" providerId="ADAL" clId="{972F8A39-007D-443C-8001-579DBC3DBBE4}" dt="2023-08-02T03:02:43.676" v="539" actId="26606"/>
          <ac:grpSpMkLst>
            <pc:docMk/>
            <pc:sldMk cId="2444084023" sldId="259"/>
            <ac:grpSpMk id="49" creationId="{AE1C45F0-260A-458C-96ED-C1F6D2151219}"/>
          </ac:grpSpMkLst>
        </pc:grpChg>
        <pc:graphicFrameChg chg="add del">
          <ac:chgData name="Johanna Lortsher" userId="e340012a-aa6b-48f1-9531-848f5c7fac3d" providerId="ADAL" clId="{972F8A39-007D-443C-8001-579DBC3DBBE4}" dt="2023-08-02T02:40:10.899" v="239" actId="26606"/>
          <ac:graphicFrameMkLst>
            <pc:docMk/>
            <pc:sldMk cId="2444084023" sldId="259"/>
            <ac:graphicFrameMk id="5" creationId="{197880DB-F0E7-5E62-78FB-4CE174CA9855}"/>
          </ac:graphicFrameMkLst>
        </pc:graphicFrameChg>
        <pc:graphicFrameChg chg="add del">
          <ac:chgData name="Johanna Lortsher" userId="e340012a-aa6b-48f1-9531-848f5c7fac3d" providerId="ADAL" clId="{972F8A39-007D-443C-8001-579DBC3DBBE4}" dt="2023-08-02T02:40:12.492" v="241" actId="26606"/>
          <ac:graphicFrameMkLst>
            <pc:docMk/>
            <pc:sldMk cId="2444084023" sldId="259"/>
            <ac:graphicFrameMk id="12" creationId="{6907F77E-BF6E-7F60-C38E-60B029B160A2}"/>
          </ac:graphicFrameMkLst>
        </pc:graphicFrameChg>
        <pc:graphicFrameChg chg="add mod ord modGraphic">
          <ac:chgData name="Johanna Lortsher" userId="e340012a-aa6b-48f1-9531-848f5c7fac3d" providerId="ADAL" clId="{972F8A39-007D-443C-8001-579DBC3DBBE4}" dt="2023-08-02T03:02:50.503" v="541" actId="14100"/>
          <ac:graphicFrameMkLst>
            <pc:docMk/>
            <pc:sldMk cId="2444084023" sldId="259"/>
            <ac:graphicFrameMk id="31" creationId="{58EE95F9-F61B-A5DD-2E0A-8A38BB9525AD}"/>
          </ac:graphicFrameMkLst>
        </pc:graphicFrameChg>
        <pc:picChg chg="add del">
          <ac:chgData name="Johanna Lortsher" userId="e340012a-aa6b-48f1-9531-848f5c7fac3d" providerId="ADAL" clId="{972F8A39-007D-443C-8001-579DBC3DBBE4}" dt="2023-08-02T02:40:10.899" v="239" actId="26606"/>
          <ac:picMkLst>
            <pc:docMk/>
            <pc:sldMk cId="2444084023" sldId="259"/>
            <ac:picMk id="6" creationId="{1E2BA456-5AC3-3416-7DA9-C229B5B62A71}"/>
          </ac:picMkLst>
        </pc:picChg>
        <pc:picChg chg="add del">
          <ac:chgData name="Johanna Lortsher" userId="e340012a-aa6b-48f1-9531-848f5c7fac3d" providerId="ADAL" clId="{972F8A39-007D-443C-8001-579DBC3DBBE4}" dt="2023-08-02T03:02:30.533" v="534" actId="478"/>
          <ac:picMkLst>
            <pc:docMk/>
            <pc:sldMk cId="2444084023" sldId="259"/>
            <ac:picMk id="14" creationId="{34FD1798-ED59-ADAF-E732-FADBE9D26974}"/>
          </ac:picMkLst>
        </pc:picChg>
        <pc:picChg chg="add mod">
          <ac:chgData name="Johanna Lortsher" userId="e340012a-aa6b-48f1-9531-848f5c7fac3d" providerId="ADAL" clId="{972F8A39-007D-443C-8001-579DBC3DBBE4}" dt="2023-08-02T03:02:43.676" v="539" actId="26606"/>
          <ac:picMkLst>
            <pc:docMk/>
            <pc:sldMk cId="2444084023" sldId="259"/>
            <ac:picMk id="18" creationId="{F1F7E936-18CF-D3BA-38D3-0A56C3C46FB4}"/>
          </ac:picMkLst>
        </pc:picChg>
        <pc:cxnChg chg="add del">
          <ac:chgData name="Johanna Lortsher" userId="e340012a-aa6b-48f1-9531-848f5c7fac3d" providerId="ADAL" clId="{972F8A39-007D-443C-8001-579DBC3DBBE4}" dt="2023-08-02T02:40:13.190" v="243" actId="26606"/>
          <ac:cxnSpMkLst>
            <pc:docMk/>
            <pc:sldMk cId="2444084023" sldId="259"/>
            <ac:cxnSpMk id="27" creationId="{6CF1BAF6-AD41-4082-B212-8A1F9A2E8779}"/>
          </ac:cxnSpMkLst>
        </pc:cxnChg>
        <pc:cxnChg chg="add">
          <ac:chgData name="Johanna Lortsher" userId="e340012a-aa6b-48f1-9531-848f5c7fac3d" providerId="ADAL" clId="{972F8A39-007D-443C-8001-579DBC3DBBE4}" dt="2023-08-02T03:02:43.676" v="539" actId="26606"/>
          <ac:cxnSpMkLst>
            <pc:docMk/>
            <pc:sldMk cId="2444084023" sldId="259"/>
            <ac:cxnSpMk id="45" creationId="{6CF1BAF6-AD41-4082-B212-8A1F9A2E8779}"/>
          </ac:cxnSpMkLst>
        </pc:cxnChg>
      </pc:sldChg>
      <pc:sldChg chg="addSp delSp modSp mod setBg modClrScheme chgLayout">
        <pc:chgData name="Johanna Lortsher" userId="e340012a-aa6b-48f1-9531-848f5c7fac3d" providerId="ADAL" clId="{972F8A39-007D-443C-8001-579DBC3DBBE4}" dt="2023-08-02T02:59:15.961" v="532" actId="26606"/>
        <pc:sldMkLst>
          <pc:docMk/>
          <pc:sldMk cId="433749963" sldId="260"/>
        </pc:sldMkLst>
        <pc:spChg chg="mod ord">
          <ac:chgData name="Johanna Lortsher" userId="e340012a-aa6b-48f1-9531-848f5c7fac3d" providerId="ADAL" clId="{972F8A39-007D-443C-8001-579DBC3DBBE4}" dt="2023-08-02T02:59:15.961" v="532" actId="26606"/>
          <ac:spMkLst>
            <pc:docMk/>
            <pc:sldMk cId="433749963" sldId="260"/>
            <ac:spMk id="2" creationId="{42E9DD6D-B005-0F85-1D57-7D70968142C3}"/>
          </ac:spMkLst>
        </pc:spChg>
        <pc:spChg chg="del mod ord">
          <ac:chgData name="Johanna Lortsher" userId="e340012a-aa6b-48f1-9531-848f5c7fac3d" providerId="ADAL" clId="{972F8A39-007D-443C-8001-579DBC3DBBE4}" dt="2023-08-02T02:53:40.804" v="503" actId="700"/>
          <ac:spMkLst>
            <pc:docMk/>
            <pc:sldMk cId="433749963" sldId="260"/>
            <ac:spMk id="3" creationId="{3CE15BD7-F1B6-EF73-0E75-23EC5063D192}"/>
          </ac:spMkLst>
        </pc:spChg>
        <pc:spChg chg="mod ord">
          <ac:chgData name="Johanna Lortsher" userId="e340012a-aa6b-48f1-9531-848f5c7fac3d" providerId="ADAL" clId="{972F8A39-007D-443C-8001-579DBC3DBBE4}" dt="2023-08-02T02:59:15.961" v="532" actId="26606"/>
          <ac:spMkLst>
            <pc:docMk/>
            <pc:sldMk cId="433749963" sldId="260"/>
            <ac:spMk id="4" creationId="{29496EC4-81DE-C773-5475-F843878F59C8}"/>
          </ac:spMkLst>
        </pc:spChg>
        <pc:spChg chg="add del">
          <ac:chgData name="Johanna Lortsher" userId="e340012a-aa6b-48f1-9531-848f5c7fac3d" providerId="ADAL" clId="{972F8A39-007D-443C-8001-579DBC3DBBE4}" dt="2023-08-02T02:53:46.266" v="507" actId="26606"/>
          <ac:spMkLst>
            <pc:docMk/>
            <pc:sldMk cId="433749963" sldId="260"/>
            <ac:spMk id="11" creationId="{2B97F24A-32CE-4C1C-A50D-3016B394DCFB}"/>
          </ac:spMkLst>
        </pc:spChg>
        <pc:spChg chg="add del">
          <ac:chgData name="Johanna Lortsher" userId="e340012a-aa6b-48f1-9531-848f5c7fac3d" providerId="ADAL" clId="{972F8A39-007D-443C-8001-579DBC3DBBE4}" dt="2023-08-02T02:53:46.266" v="507" actId="26606"/>
          <ac:spMkLst>
            <pc:docMk/>
            <pc:sldMk cId="433749963" sldId="260"/>
            <ac:spMk id="13" creationId="{CD8B4F24-440B-49E9-B85D-733523DC064B}"/>
          </ac:spMkLst>
        </pc:spChg>
        <pc:spChg chg="add del">
          <ac:chgData name="Johanna Lortsher" userId="e340012a-aa6b-48f1-9531-848f5c7fac3d" providerId="ADAL" clId="{972F8A39-007D-443C-8001-579DBC3DBBE4}" dt="2023-08-02T02:53:48.513" v="511" actId="26606"/>
          <ac:spMkLst>
            <pc:docMk/>
            <pc:sldMk cId="433749963" sldId="260"/>
            <ac:spMk id="17" creationId="{CC552A98-EF7D-4D42-AB69-066B786AB55B}"/>
          </ac:spMkLst>
        </pc:spChg>
        <pc:spChg chg="add del">
          <ac:chgData name="Johanna Lortsher" userId="e340012a-aa6b-48f1-9531-848f5c7fac3d" providerId="ADAL" clId="{972F8A39-007D-443C-8001-579DBC3DBBE4}" dt="2023-08-02T02:53:48.513" v="511" actId="26606"/>
          <ac:spMkLst>
            <pc:docMk/>
            <pc:sldMk cId="433749963" sldId="260"/>
            <ac:spMk id="18" creationId="{361DC183-07AE-409A-AB63-34A0C77B60E6}"/>
          </ac:spMkLst>
        </pc:spChg>
        <pc:spChg chg="add del">
          <ac:chgData name="Johanna Lortsher" userId="e340012a-aa6b-48f1-9531-848f5c7fac3d" providerId="ADAL" clId="{972F8A39-007D-443C-8001-579DBC3DBBE4}" dt="2023-08-02T02:53:48.513" v="511" actId="26606"/>
          <ac:spMkLst>
            <pc:docMk/>
            <pc:sldMk cId="433749963" sldId="260"/>
            <ac:spMk id="19" creationId="{A648176E-454C-437C-B0FC-9B82FCF32B24}"/>
          </ac:spMkLst>
        </pc:spChg>
        <pc:spChg chg="add del">
          <ac:chgData name="Johanna Lortsher" userId="e340012a-aa6b-48f1-9531-848f5c7fac3d" providerId="ADAL" clId="{972F8A39-007D-443C-8001-579DBC3DBBE4}" dt="2023-08-02T02:53:48.513" v="511" actId="26606"/>
          <ac:spMkLst>
            <pc:docMk/>
            <pc:sldMk cId="433749963" sldId="260"/>
            <ac:spMk id="20" creationId="{90464369-70FA-42AF-948F-80664CA7BFE5}"/>
          </ac:spMkLst>
        </pc:spChg>
        <pc:spChg chg="add del">
          <ac:chgData name="Johanna Lortsher" userId="e340012a-aa6b-48f1-9531-848f5c7fac3d" providerId="ADAL" clId="{972F8A39-007D-443C-8001-579DBC3DBBE4}" dt="2023-08-02T02:53:48.513" v="511" actId="26606"/>
          <ac:spMkLst>
            <pc:docMk/>
            <pc:sldMk cId="433749963" sldId="260"/>
            <ac:spMk id="21" creationId="{A6604B49-AD5C-4590-B051-06C8222ECD99}"/>
          </ac:spMkLst>
        </pc:spChg>
        <pc:spChg chg="add del">
          <ac:chgData name="Johanna Lortsher" userId="e340012a-aa6b-48f1-9531-848f5c7fac3d" providerId="ADAL" clId="{972F8A39-007D-443C-8001-579DBC3DBBE4}" dt="2023-08-02T02:53:50.749" v="513" actId="26606"/>
          <ac:spMkLst>
            <pc:docMk/>
            <pc:sldMk cId="433749963" sldId="260"/>
            <ac:spMk id="24" creationId="{AA866F0E-F54B-4BF5-8A88-7D97BD45FC0C}"/>
          </ac:spMkLst>
        </pc:spChg>
        <pc:spChg chg="add del">
          <ac:chgData name="Johanna Lortsher" userId="e340012a-aa6b-48f1-9531-848f5c7fac3d" providerId="ADAL" clId="{972F8A39-007D-443C-8001-579DBC3DBBE4}" dt="2023-08-02T02:53:50.749" v="513" actId="26606"/>
          <ac:spMkLst>
            <pc:docMk/>
            <pc:sldMk cId="433749963" sldId="260"/>
            <ac:spMk id="25" creationId="{8229EC50-E910-4AE2-9EEA-604A81EF6147}"/>
          </ac:spMkLst>
        </pc:spChg>
        <pc:spChg chg="add del">
          <ac:chgData name="Johanna Lortsher" userId="e340012a-aa6b-48f1-9531-848f5c7fac3d" providerId="ADAL" clId="{972F8A39-007D-443C-8001-579DBC3DBBE4}" dt="2023-08-02T02:53:51.343" v="515" actId="26606"/>
          <ac:spMkLst>
            <pc:docMk/>
            <pc:sldMk cId="433749963" sldId="260"/>
            <ac:spMk id="28" creationId="{E7CE7EBF-6507-4926-8AE2-45D418E49E39}"/>
          </ac:spMkLst>
        </pc:spChg>
        <pc:spChg chg="add del">
          <ac:chgData name="Johanna Lortsher" userId="e340012a-aa6b-48f1-9531-848f5c7fac3d" providerId="ADAL" clId="{972F8A39-007D-443C-8001-579DBC3DBBE4}" dt="2023-08-02T02:53:53.837" v="517" actId="26606"/>
          <ac:spMkLst>
            <pc:docMk/>
            <pc:sldMk cId="433749963" sldId="260"/>
            <ac:spMk id="37" creationId="{EDDBB197-D710-4A4F-A9CA-FD2177498BE8}"/>
          </ac:spMkLst>
        </pc:spChg>
        <pc:spChg chg="add del">
          <ac:chgData name="Johanna Lortsher" userId="e340012a-aa6b-48f1-9531-848f5c7fac3d" providerId="ADAL" clId="{972F8A39-007D-443C-8001-579DBC3DBBE4}" dt="2023-08-02T02:53:53.837" v="517" actId="26606"/>
          <ac:spMkLst>
            <pc:docMk/>
            <pc:sldMk cId="433749963" sldId="260"/>
            <ac:spMk id="38" creationId="{975D1CFA-2CDB-4B64-BD9F-85744E8DA12F}"/>
          </ac:spMkLst>
        </pc:spChg>
        <pc:spChg chg="add del">
          <ac:chgData name="Johanna Lortsher" userId="e340012a-aa6b-48f1-9531-848f5c7fac3d" providerId="ADAL" clId="{972F8A39-007D-443C-8001-579DBC3DBBE4}" dt="2023-08-02T02:53:55.261" v="519" actId="26606"/>
          <ac:spMkLst>
            <pc:docMk/>
            <pc:sldMk cId="433749963" sldId="260"/>
            <ac:spMk id="46" creationId="{245A9F99-D9B1-4094-A2E2-B90AC1DB7B9C}"/>
          </ac:spMkLst>
        </pc:spChg>
        <pc:spChg chg="add del">
          <ac:chgData name="Johanna Lortsher" userId="e340012a-aa6b-48f1-9531-848f5c7fac3d" providerId="ADAL" clId="{972F8A39-007D-443C-8001-579DBC3DBBE4}" dt="2023-08-02T02:53:55.261" v="519" actId="26606"/>
          <ac:spMkLst>
            <pc:docMk/>
            <pc:sldMk cId="433749963" sldId="260"/>
            <ac:spMk id="47" creationId="{B7FAF607-473A-4A43-A23D-BBFF5C4117BB}"/>
          </ac:spMkLst>
        </pc:spChg>
        <pc:spChg chg="add del">
          <ac:chgData name="Johanna Lortsher" userId="e340012a-aa6b-48f1-9531-848f5c7fac3d" providerId="ADAL" clId="{972F8A39-007D-443C-8001-579DBC3DBBE4}" dt="2023-08-02T02:53:55.829" v="521" actId="26606"/>
          <ac:spMkLst>
            <pc:docMk/>
            <pc:sldMk cId="433749963" sldId="260"/>
            <ac:spMk id="54" creationId="{361DC183-07AE-409A-AB63-34A0C77B60E6}"/>
          </ac:spMkLst>
        </pc:spChg>
        <pc:spChg chg="add del">
          <ac:chgData name="Johanna Lortsher" userId="e340012a-aa6b-48f1-9531-848f5c7fac3d" providerId="ADAL" clId="{972F8A39-007D-443C-8001-579DBC3DBBE4}" dt="2023-08-02T02:53:55.829" v="521" actId="26606"/>
          <ac:spMkLst>
            <pc:docMk/>
            <pc:sldMk cId="433749963" sldId="260"/>
            <ac:spMk id="55" creationId="{90464369-70FA-42AF-948F-80664CA7BFE5}"/>
          </ac:spMkLst>
        </pc:spChg>
        <pc:spChg chg="add del">
          <ac:chgData name="Johanna Lortsher" userId="e340012a-aa6b-48f1-9531-848f5c7fac3d" providerId="ADAL" clId="{972F8A39-007D-443C-8001-579DBC3DBBE4}" dt="2023-08-02T02:53:55.829" v="521" actId="26606"/>
          <ac:spMkLst>
            <pc:docMk/>
            <pc:sldMk cId="433749963" sldId="260"/>
            <ac:spMk id="56" creationId="{A6604B49-AD5C-4590-B051-06C8222ECD99}"/>
          </ac:spMkLst>
        </pc:spChg>
        <pc:spChg chg="add del">
          <ac:chgData name="Johanna Lortsher" userId="e340012a-aa6b-48f1-9531-848f5c7fac3d" providerId="ADAL" clId="{972F8A39-007D-443C-8001-579DBC3DBBE4}" dt="2023-08-02T02:53:55.829" v="521" actId="26606"/>
          <ac:spMkLst>
            <pc:docMk/>
            <pc:sldMk cId="433749963" sldId="260"/>
            <ac:spMk id="57" creationId="{CC552A98-EF7D-4D42-AB69-066B786AB55B}"/>
          </ac:spMkLst>
        </pc:spChg>
        <pc:spChg chg="add del">
          <ac:chgData name="Johanna Lortsher" userId="e340012a-aa6b-48f1-9531-848f5c7fac3d" providerId="ADAL" clId="{972F8A39-007D-443C-8001-579DBC3DBBE4}" dt="2023-08-02T02:53:55.829" v="521" actId="26606"/>
          <ac:spMkLst>
            <pc:docMk/>
            <pc:sldMk cId="433749963" sldId="260"/>
            <ac:spMk id="59" creationId="{A648176E-454C-437C-B0FC-9B82FCF32B24}"/>
          </ac:spMkLst>
        </pc:spChg>
        <pc:spChg chg="add del">
          <ac:chgData name="Johanna Lortsher" userId="e340012a-aa6b-48f1-9531-848f5c7fac3d" providerId="ADAL" clId="{972F8A39-007D-443C-8001-579DBC3DBBE4}" dt="2023-08-02T02:53:58.448" v="525" actId="26606"/>
          <ac:spMkLst>
            <pc:docMk/>
            <pc:sldMk cId="433749963" sldId="260"/>
            <ac:spMk id="64" creationId="{2B97F24A-32CE-4C1C-A50D-3016B394DCFB}"/>
          </ac:spMkLst>
        </pc:spChg>
        <pc:spChg chg="add del">
          <ac:chgData name="Johanna Lortsher" userId="e340012a-aa6b-48f1-9531-848f5c7fac3d" providerId="ADAL" clId="{972F8A39-007D-443C-8001-579DBC3DBBE4}" dt="2023-08-02T02:53:58.448" v="525" actId="26606"/>
          <ac:spMkLst>
            <pc:docMk/>
            <pc:sldMk cId="433749963" sldId="260"/>
            <ac:spMk id="65" creationId="{CD8B4F24-440B-49E9-B85D-733523DC064B}"/>
          </ac:spMkLst>
        </pc:spChg>
        <pc:spChg chg="add">
          <ac:chgData name="Johanna Lortsher" userId="e340012a-aa6b-48f1-9531-848f5c7fac3d" providerId="ADAL" clId="{972F8A39-007D-443C-8001-579DBC3DBBE4}" dt="2023-08-02T02:59:15.961" v="532" actId="26606"/>
          <ac:spMkLst>
            <pc:docMk/>
            <pc:sldMk cId="433749963" sldId="260"/>
            <ac:spMk id="79" creationId="{201CC55D-ED54-4C5C-95E6-10947BD1103B}"/>
          </ac:spMkLst>
        </pc:spChg>
        <pc:spChg chg="add">
          <ac:chgData name="Johanna Lortsher" userId="e340012a-aa6b-48f1-9531-848f5c7fac3d" providerId="ADAL" clId="{972F8A39-007D-443C-8001-579DBC3DBBE4}" dt="2023-08-02T02:59:15.961" v="532" actId="26606"/>
          <ac:spMkLst>
            <pc:docMk/>
            <pc:sldMk cId="433749963" sldId="260"/>
            <ac:spMk id="85" creationId="{3873B707-463F-40B0-8227-E8CC6C67EB25}"/>
          </ac:spMkLst>
        </pc:spChg>
        <pc:spChg chg="add">
          <ac:chgData name="Johanna Lortsher" userId="e340012a-aa6b-48f1-9531-848f5c7fac3d" providerId="ADAL" clId="{972F8A39-007D-443C-8001-579DBC3DBBE4}" dt="2023-08-02T02:59:15.961" v="532" actId="26606"/>
          <ac:spMkLst>
            <pc:docMk/>
            <pc:sldMk cId="433749963" sldId="260"/>
            <ac:spMk id="87" creationId="{C13237C8-E62C-4F0D-A318-BD6FB6C2D138}"/>
          </ac:spMkLst>
        </pc:spChg>
        <pc:spChg chg="add">
          <ac:chgData name="Johanna Lortsher" userId="e340012a-aa6b-48f1-9531-848f5c7fac3d" providerId="ADAL" clId="{972F8A39-007D-443C-8001-579DBC3DBBE4}" dt="2023-08-02T02:59:15.961" v="532" actId="26606"/>
          <ac:spMkLst>
            <pc:docMk/>
            <pc:sldMk cId="433749963" sldId="260"/>
            <ac:spMk id="89" creationId="{19C9EAEA-39D0-4B0E-A0EB-51E7B26740B1}"/>
          </ac:spMkLst>
        </pc:spChg>
        <pc:grpChg chg="add del">
          <ac:chgData name="Johanna Lortsher" userId="e340012a-aa6b-48f1-9531-848f5c7fac3d" providerId="ADAL" clId="{972F8A39-007D-443C-8001-579DBC3DBBE4}" dt="2023-08-02T02:53:51.343" v="515" actId="26606"/>
          <ac:grpSpMkLst>
            <pc:docMk/>
            <pc:sldMk cId="433749963" sldId="260"/>
            <ac:grpSpMk id="14" creationId="{FE4B7072-C9A6-4251-BA84-44D05CBEFEEA}"/>
          </ac:grpSpMkLst>
        </pc:grpChg>
        <pc:grpChg chg="add del">
          <ac:chgData name="Johanna Lortsher" userId="e340012a-aa6b-48f1-9531-848f5c7fac3d" providerId="ADAL" clId="{972F8A39-007D-443C-8001-579DBC3DBBE4}" dt="2023-08-02T02:53:51.343" v="515" actId="26606"/>
          <ac:grpSpMkLst>
            <pc:docMk/>
            <pc:sldMk cId="433749963" sldId="260"/>
            <ac:grpSpMk id="33" creationId="{F7B2CF48-22E3-49C9-AC5B-605D6302162F}"/>
          </ac:grpSpMkLst>
        </pc:grpChg>
        <pc:grpChg chg="add del">
          <ac:chgData name="Johanna Lortsher" userId="e340012a-aa6b-48f1-9531-848f5c7fac3d" providerId="ADAL" clId="{972F8A39-007D-443C-8001-579DBC3DBBE4}" dt="2023-08-02T02:53:53.837" v="517" actId="26606"/>
          <ac:grpSpMkLst>
            <pc:docMk/>
            <pc:sldMk cId="433749963" sldId="260"/>
            <ac:grpSpMk id="39" creationId="{25EE5136-01F1-466C-962D-BA9B4C6757AA}"/>
          </ac:grpSpMkLst>
        </pc:grpChg>
        <pc:grpChg chg="add del">
          <ac:chgData name="Johanna Lortsher" userId="e340012a-aa6b-48f1-9531-848f5c7fac3d" providerId="ADAL" clId="{972F8A39-007D-443C-8001-579DBC3DBBE4}" dt="2023-08-02T02:53:55.261" v="519" actId="26606"/>
          <ac:grpSpMkLst>
            <pc:docMk/>
            <pc:sldMk cId="433749963" sldId="260"/>
            <ac:grpSpMk id="49" creationId="{C5F6476F-D303-44D3-B30F-1BA348F0F64A}"/>
          </ac:grpSpMkLst>
        </pc:grpChg>
        <pc:grpChg chg="add">
          <ac:chgData name="Johanna Lortsher" userId="e340012a-aa6b-48f1-9531-848f5c7fac3d" providerId="ADAL" clId="{972F8A39-007D-443C-8001-579DBC3DBBE4}" dt="2023-08-02T02:59:15.961" v="532" actId="26606"/>
          <ac:grpSpMkLst>
            <pc:docMk/>
            <pc:sldMk cId="433749963" sldId="260"/>
            <ac:grpSpMk id="81" creationId="{1DE889C7-FAD6-4397-98E2-05D503484459}"/>
          </ac:grpSpMkLst>
        </pc:grpChg>
        <pc:picChg chg="add del">
          <ac:chgData name="Johanna Lortsher" userId="e340012a-aa6b-48f1-9531-848f5c7fac3d" providerId="ADAL" clId="{972F8A39-007D-443C-8001-579DBC3DBBE4}" dt="2023-08-02T02:53:44.917" v="505" actId="26606"/>
          <ac:picMkLst>
            <pc:docMk/>
            <pc:sldMk cId="433749963" sldId="260"/>
            <ac:picMk id="6" creationId="{8F4F8027-61EB-00D6-B245-3EFEFFABC457}"/>
          </ac:picMkLst>
        </pc:picChg>
        <pc:picChg chg="add mod ord">
          <ac:chgData name="Johanna Lortsher" userId="e340012a-aa6b-48f1-9531-848f5c7fac3d" providerId="ADAL" clId="{972F8A39-007D-443C-8001-579DBC3DBBE4}" dt="2023-08-02T02:59:15.961" v="532" actId="26606"/>
          <ac:picMkLst>
            <pc:docMk/>
            <pc:sldMk cId="433749963" sldId="260"/>
            <ac:picMk id="7" creationId="{81EED09E-0FF2-0EF6-B5B6-DF2E3E72354D}"/>
          </ac:picMkLst>
        </pc:picChg>
        <pc:picChg chg="add del">
          <ac:chgData name="Johanna Lortsher" userId="e340012a-aa6b-48f1-9531-848f5c7fac3d" providerId="ADAL" clId="{972F8A39-007D-443C-8001-579DBC3DBBE4}" dt="2023-08-02T02:53:46.266" v="507" actId="26606"/>
          <ac:picMkLst>
            <pc:docMk/>
            <pc:sldMk cId="433749963" sldId="260"/>
            <ac:picMk id="8" creationId="{1C49556F-BCE6-280D-334F-FD307E309E91}"/>
          </ac:picMkLst>
        </pc:picChg>
        <pc:picChg chg="add del">
          <ac:chgData name="Johanna Lortsher" userId="e340012a-aa6b-48f1-9531-848f5c7fac3d" providerId="ADAL" clId="{972F8A39-007D-443C-8001-579DBC3DBBE4}" dt="2023-08-02T02:53:47.539" v="509" actId="26606"/>
          <ac:picMkLst>
            <pc:docMk/>
            <pc:sldMk cId="433749963" sldId="260"/>
            <ac:picMk id="15" creationId="{9AACBAEE-313E-86C7-6F8F-806507D96230}"/>
          </ac:picMkLst>
        </pc:picChg>
        <pc:picChg chg="add del">
          <ac:chgData name="Johanna Lortsher" userId="e340012a-aa6b-48f1-9531-848f5c7fac3d" providerId="ADAL" clId="{972F8A39-007D-443C-8001-579DBC3DBBE4}" dt="2023-08-02T02:53:48.513" v="511" actId="26606"/>
          <ac:picMkLst>
            <pc:docMk/>
            <pc:sldMk cId="433749963" sldId="260"/>
            <ac:picMk id="22" creationId="{F998AEDD-F82D-CD36-95F7-B6AC7A1C3722}"/>
          </ac:picMkLst>
        </pc:picChg>
        <pc:picChg chg="add del">
          <ac:chgData name="Johanna Lortsher" userId="e340012a-aa6b-48f1-9531-848f5c7fac3d" providerId="ADAL" clId="{972F8A39-007D-443C-8001-579DBC3DBBE4}" dt="2023-08-02T02:53:50.749" v="513" actId="26606"/>
          <ac:picMkLst>
            <pc:docMk/>
            <pc:sldMk cId="433749963" sldId="260"/>
            <ac:picMk id="26" creationId="{9C442E71-1A8D-4EEB-0BDC-5538E387F2C5}"/>
          </ac:picMkLst>
        </pc:picChg>
        <pc:picChg chg="add del">
          <ac:chgData name="Johanna Lortsher" userId="e340012a-aa6b-48f1-9531-848f5c7fac3d" providerId="ADAL" clId="{972F8A39-007D-443C-8001-579DBC3DBBE4}" dt="2023-08-02T02:53:51.343" v="515" actId="26606"/>
          <ac:picMkLst>
            <pc:docMk/>
            <pc:sldMk cId="433749963" sldId="260"/>
            <ac:picMk id="29" creationId="{344DF4F8-BF7D-47EC-FB40-760AA3619797}"/>
          </ac:picMkLst>
        </pc:picChg>
        <pc:picChg chg="add del">
          <ac:chgData name="Johanna Lortsher" userId="e340012a-aa6b-48f1-9531-848f5c7fac3d" providerId="ADAL" clId="{972F8A39-007D-443C-8001-579DBC3DBBE4}" dt="2023-08-02T02:53:53.837" v="517" actId="26606"/>
          <ac:picMkLst>
            <pc:docMk/>
            <pc:sldMk cId="433749963" sldId="260"/>
            <ac:picMk id="44" creationId="{F998AEDD-F82D-CD36-95F7-B6AC7A1C3722}"/>
          </ac:picMkLst>
        </pc:picChg>
        <pc:picChg chg="add del">
          <ac:chgData name="Johanna Lortsher" userId="e340012a-aa6b-48f1-9531-848f5c7fac3d" providerId="ADAL" clId="{972F8A39-007D-443C-8001-579DBC3DBBE4}" dt="2023-08-02T02:53:55.261" v="519" actId="26606"/>
          <ac:picMkLst>
            <pc:docMk/>
            <pc:sldMk cId="433749963" sldId="260"/>
            <ac:picMk id="48" creationId="{EDCA803B-34A7-75FB-A863-864482353CC6}"/>
          </ac:picMkLst>
        </pc:picChg>
        <pc:picChg chg="add del">
          <ac:chgData name="Johanna Lortsher" userId="e340012a-aa6b-48f1-9531-848f5c7fac3d" providerId="ADAL" clId="{972F8A39-007D-443C-8001-579DBC3DBBE4}" dt="2023-08-02T02:53:55.829" v="521" actId="26606"/>
          <ac:picMkLst>
            <pc:docMk/>
            <pc:sldMk cId="433749963" sldId="260"/>
            <ac:picMk id="58" creationId="{F998AEDD-F82D-CD36-95F7-B6AC7A1C3722}"/>
          </ac:picMkLst>
        </pc:picChg>
        <pc:picChg chg="add del">
          <ac:chgData name="Johanna Lortsher" userId="e340012a-aa6b-48f1-9531-848f5c7fac3d" providerId="ADAL" clId="{972F8A39-007D-443C-8001-579DBC3DBBE4}" dt="2023-08-02T02:53:56.363" v="523" actId="26606"/>
          <ac:picMkLst>
            <pc:docMk/>
            <pc:sldMk cId="433749963" sldId="260"/>
            <ac:picMk id="61" creationId="{9AACBAEE-313E-86C7-6F8F-806507D96230}"/>
          </ac:picMkLst>
        </pc:picChg>
        <pc:picChg chg="add del">
          <ac:chgData name="Johanna Lortsher" userId="e340012a-aa6b-48f1-9531-848f5c7fac3d" providerId="ADAL" clId="{972F8A39-007D-443C-8001-579DBC3DBBE4}" dt="2023-08-02T02:53:58.448" v="525" actId="26606"/>
          <ac:picMkLst>
            <pc:docMk/>
            <pc:sldMk cId="433749963" sldId="260"/>
            <ac:picMk id="66" creationId="{1C49556F-BCE6-280D-334F-FD307E309E91}"/>
          </ac:picMkLst>
        </pc:picChg>
        <pc:picChg chg="add del">
          <ac:chgData name="Johanna Lortsher" userId="e340012a-aa6b-48f1-9531-848f5c7fac3d" providerId="ADAL" clId="{972F8A39-007D-443C-8001-579DBC3DBBE4}" dt="2023-08-02T02:58:57.770" v="529" actId="478"/>
          <ac:picMkLst>
            <pc:docMk/>
            <pc:sldMk cId="433749963" sldId="260"/>
            <ac:picMk id="68" creationId="{8F4F8027-61EB-00D6-B245-3EFEFFABC457}"/>
          </ac:picMkLst>
        </pc:picChg>
        <pc:cxnChg chg="add del">
          <ac:chgData name="Johanna Lortsher" userId="e340012a-aa6b-48f1-9531-848f5c7fac3d" providerId="ADAL" clId="{972F8A39-007D-443C-8001-579DBC3DBBE4}" dt="2023-08-02T02:53:44.917" v="505" actId="26606"/>
          <ac:cxnSpMkLst>
            <pc:docMk/>
            <pc:sldMk cId="433749963" sldId="260"/>
            <ac:cxnSpMk id="10" creationId="{1503BFE4-729B-D9D0-C17B-501E6AF1127A}"/>
          </ac:cxnSpMkLst>
        </pc:cxnChg>
        <pc:cxnChg chg="add del">
          <ac:chgData name="Johanna Lortsher" userId="e340012a-aa6b-48f1-9531-848f5c7fac3d" providerId="ADAL" clId="{972F8A39-007D-443C-8001-579DBC3DBBE4}" dt="2023-08-02T02:53:51.343" v="515" actId="26606"/>
          <ac:cxnSpMkLst>
            <pc:docMk/>
            <pc:sldMk cId="433749963" sldId="260"/>
            <ac:cxnSpMk id="12" creationId="{1A442E8D-33CC-4C24-8150-6332CA37DC44}"/>
          </ac:cxnSpMkLst>
        </pc:cxnChg>
        <pc:cxnChg chg="add del">
          <ac:chgData name="Johanna Lortsher" userId="e340012a-aa6b-48f1-9531-848f5c7fac3d" providerId="ADAL" clId="{972F8A39-007D-443C-8001-579DBC3DBBE4}" dt="2023-08-02T02:53:47.539" v="509" actId="26606"/>
          <ac:cxnSpMkLst>
            <pc:docMk/>
            <pc:sldMk cId="433749963" sldId="260"/>
            <ac:cxnSpMk id="16" creationId="{249EDD1B-F94D-B4E6-ACAA-566B9A26FDE3}"/>
          </ac:cxnSpMkLst>
        </pc:cxnChg>
        <pc:cxnChg chg="add del">
          <ac:chgData name="Johanna Lortsher" userId="e340012a-aa6b-48f1-9531-848f5c7fac3d" providerId="ADAL" clId="{972F8A39-007D-443C-8001-579DBC3DBBE4}" dt="2023-08-02T02:53:51.343" v="515" actId="26606"/>
          <ac:cxnSpMkLst>
            <pc:docMk/>
            <pc:sldMk cId="433749963" sldId="260"/>
            <ac:cxnSpMk id="32" creationId="{48469E5C-6D79-46D6-8A42-50D30A9EC9EA}"/>
          </ac:cxnSpMkLst>
        </pc:cxnChg>
        <pc:cxnChg chg="add del">
          <ac:chgData name="Johanna Lortsher" userId="e340012a-aa6b-48f1-9531-848f5c7fac3d" providerId="ADAL" clId="{972F8A39-007D-443C-8001-579DBC3DBBE4}" dt="2023-08-02T02:53:56.363" v="523" actId="26606"/>
          <ac:cxnSpMkLst>
            <pc:docMk/>
            <pc:sldMk cId="433749963" sldId="260"/>
            <ac:cxnSpMk id="62" creationId="{249EDD1B-F94D-B4E6-ACAA-566B9A26FDE3}"/>
          </ac:cxnSpMkLst>
        </pc:cxnChg>
        <pc:cxnChg chg="add del">
          <ac:chgData name="Johanna Lortsher" userId="e340012a-aa6b-48f1-9531-848f5c7fac3d" providerId="ADAL" clId="{972F8A39-007D-443C-8001-579DBC3DBBE4}" dt="2023-08-02T02:59:00.074" v="530" actId="26606"/>
          <ac:cxnSpMkLst>
            <pc:docMk/>
            <pc:sldMk cId="433749963" sldId="260"/>
            <ac:cxnSpMk id="69" creationId="{1503BFE4-729B-D9D0-C17B-501E6AF1127A}"/>
          </ac:cxnSpMkLst>
        </pc:cxnChg>
        <pc:cxnChg chg="add del">
          <ac:chgData name="Johanna Lortsher" userId="e340012a-aa6b-48f1-9531-848f5c7fac3d" providerId="ADAL" clId="{972F8A39-007D-443C-8001-579DBC3DBBE4}" dt="2023-08-02T02:59:15.961" v="532" actId="26606"/>
          <ac:cxnSpMkLst>
            <pc:docMk/>
            <pc:sldMk cId="433749963" sldId="260"/>
            <ac:cxnSpMk id="74" creationId="{1503BFE4-729B-D9D0-C17B-501E6AF1127A}"/>
          </ac:cxnSpMkLst>
        </pc:cxnChg>
      </pc:sldChg>
      <pc:sldChg chg="addSp delSp modSp new mod setBg modClrScheme chgLayout">
        <pc:chgData name="Johanna Lortsher" userId="e340012a-aa6b-48f1-9531-848f5c7fac3d" providerId="ADAL" clId="{972F8A39-007D-443C-8001-579DBC3DBBE4}" dt="2023-08-02T03:07:13.007" v="822" actId="14100"/>
        <pc:sldMkLst>
          <pc:docMk/>
          <pc:sldMk cId="757015835" sldId="261"/>
        </pc:sldMkLst>
        <pc:spChg chg="mod ord">
          <ac:chgData name="Johanna Lortsher" userId="e340012a-aa6b-48f1-9531-848f5c7fac3d" providerId="ADAL" clId="{972F8A39-007D-443C-8001-579DBC3DBBE4}" dt="2023-08-02T03:07:03.443" v="818" actId="26606"/>
          <ac:spMkLst>
            <pc:docMk/>
            <pc:sldMk cId="757015835" sldId="261"/>
            <ac:spMk id="2" creationId="{339E5C95-5DC7-8742-B570-9A3F4EC9B815}"/>
          </ac:spMkLst>
        </pc:spChg>
        <pc:spChg chg="del">
          <ac:chgData name="Johanna Lortsher" userId="e340012a-aa6b-48f1-9531-848f5c7fac3d" providerId="ADAL" clId="{972F8A39-007D-443C-8001-579DBC3DBBE4}" dt="2023-08-02T03:03:58.902" v="544" actId="22"/>
          <ac:spMkLst>
            <pc:docMk/>
            <pc:sldMk cId="757015835" sldId="261"/>
            <ac:spMk id="3" creationId="{0DA05D4B-D7FF-EAD5-5327-05EB91E1733B}"/>
          </ac:spMkLst>
        </pc:spChg>
        <pc:spChg chg="add mod ord">
          <ac:chgData name="Johanna Lortsher" userId="e340012a-aa6b-48f1-9531-848f5c7fac3d" providerId="ADAL" clId="{972F8A39-007D-443C-8001-579DBC3DBBE4}" dt="2023-08-02T03:07:13.007" v="822" actId="14100"/>
          <ac:spMkLst>
            <pc:docMk/>
            <pc:sldMk cId="757015835" sldId="261"/>
            <ac:spMk id="6" creationId="{80BFC773-EF5B-17B7-7235-090F4B507BA2}"/>
          </ac:spMkLst>
        </pc:spChg>
        <pc:spChg chg="add del">
          <ac:chgData name="Johanna Lortsher" userId="e340012a-aa6b-48f1-9531-848f5c7fac3d" providerId="ADAL" clId="{972F8A39-007D-443C-8001-579DBC3DBBE4}" dt="2023-08-02T03:07:03.443" v="818" actId="26606"/>
          <ac:spMkLst>
            <pc:docMk/>
            <pc:sldMk cId="757015835" sldId="261"/>
            <ac:spMk id="11" creationId="{201CC55D-ED54-4C5C-95E6-10947BD1103B}"/>
          </ac:spMkLst>
        </pc:spChg>
        <pc:spChg chg="add del">
          <ac:chgData name="Johanna Lortsher" userId="e340012a-aa6b-48f1-9531-848f5c7fac3d" providerId="ADAL" clId="{972F8A39-007D-443C-8001-579DBC3DBBE4}" dt="2023-08-02T03:07:03.443" v="818" actId="26606"/>
          <ac:spMkLst>
            <pc:docMk/>
            <pc:sldMk cId="757015835" sldId="261"/>
            <ac:spMk id="17" creationId="{3873B707-463F-40B0-8227-E8CC6C67EB25}"/>
          </ac:spMkLst>
        </pc:spChg>
        <pc:spChg chg="add del">
          <ac:chgData name="Johanna Lortsher" userId="e340012a-aa6b-48f1-9531-848f5c7fac3d" providerId="ADAL" clId="{972F8A39-007D-443C-8001-579DBC3DBBE4}" dt="2023-08-02T03:07:03.443" v="818" actId="26606"/>
          <ac:spMkLst>
            <pc:docMk/>
            <pc:sldMk cId="757015835" sldId="261"/>
            <ac:spMk id="19" creationId="{C13237C8-E62C-4F0D-A318-BD6FB6C2D138}"/>
          </ac:spMkLst>
        </pc:spChg>
        <pc:spChg chg="add del">
          <ac:chgData name="Johanna Lortsher" userId="e340012a-aa6b-48f1-9531-848f5c7fac3d" providerId="ADAL" clId="{972F8A39-007D-443C-8001-579DBC3DBBE4}" dt="2023-08-02T03:07:03.443" v="818" actId="26606"/>
          <ac:spMkLst>
            <pc:docMk/>
            <pc:sldMk cId="757015835" sldId="261"/>
            <ac:spMk id="21" creationId="{19C9EAEA-39D0-4B0E-A0EB-51E7B26740B1}"/>
          </ac:spMkLst>
        </pc:spChg>
        <pc:spChg chg="add">
          <ac:chgData name="Johanna Lortsher" userId="e340012a-aa6b-48f1-9531-848f5c7fac3d" providerId="ADAL" clId="{972F8A39-007D-443C-8001-579DBC3DBBE4}" dt="2023-08-02T03:07:03.443" v="818" actId="26606"/>
          <ac:spMkLst>
            <pc:docMk/>
            <pc:sldMk cId="757015835" sldId="261"/>
            <ac:spMk id="26" creationId="{79BB35BC-D5C2-4C8B-A22A-A71E6191913B}"/>
          </ac:spMkLst>
        </pc:spChg>
        <pc:grpChg chg="add del">
          <ac:chgData name="Johanna Lortsher" userId="e340012a-aa6b-48f1-9531-848f5c7fac3d" providerId="ADAL" clId="{972F8A39-007D-443C-8001-579DBC3DBBE4}" dt="2023-08-02T03:07:03.443" v="818" actId="26606"/>
          <ac:grpSpMkLst>
            <pc:docMk/>
            <pc:sldMk cId="757015835" sldId="261"/>
            <ac:grpSpMk id="13" creationId="{1DE889C7-FAD6-4397-98E2-05D503484459}"/>
          </ac:grpSpMkLst>
        </pc:grpChg>
        <pc:picChg chg="add mod ord">
          <ac:chgData name="Johanna Lortsher" userId="e340012a-aa6b-48f1-9531-848f5c7fac3d" providerId="ADAL" clId="{972F8A39-007D-443C-8001-579DBC3DBBE4}" dt="2023-08-02T03:07:03.443" v="818" actId="26606"/>
          <ac:picMkLst>
            <pc:docMk/>
            <pc:sldMk cId="757015835" sldId="261"/>
            <ac:picMk id="5" creationId="{882FC976-1BCD-BD4F-A415-A0D892A43AA2}"/>
          </ac:picMkLst>
        </pc:picChg>
      </pc:sldChg>
      <pc:sldChg chg="addSp delSp modSp new mod setBg">
        <pc:chgData name="Johanna Lortsher" userId="e340012a-aa6b-48f1-9531-848f5c7fac3d" providerId="ADAL" clId="{972F8A39-007D-443C-8001-579DBC3DBBE4}" dt="2023-08-02T03:18:29.738" v="911" actId="1076"/>
        <pc:sldMkLst>
          <pc:docMk/>
          <pc:sldMk cId="1639550252" sldId="262"/>
        </pc:sldMkLst>
        <pc:spChg chg="del">
          <ac:chgData name="Johanna Lortsher" userId="e340012a-aa6b-48f1-9531-848f5c7fac3d" providerId="ADAL" clId="{972F8A39-007D-443C-8001-579DBC3DBBE4}" dt="2023-08-02T03:14:05.246" v="825" actId="26606"/>
          <ac:spMkLst>
            <pc:docMk/>
            <pc:sldMk cId="1639550252" sldId="262"/>
            <ac:spMk id="2" creationId="{E3F84BAF-50DF-0A16-BC72-5B935250C610}"/>
          </ac:spMkLst>
        </pc:spChg>
        <pc:spChg chg="del">
          <ac:chgData name="Johanna Lortsher" userId="e340012a-aa6b-48f1-9531-848f5c7fac3d" providerId="ADAL" clId="{972F8A39-007D-443C-8001-579DBC3DBBE4}" dt="2023-08-02T03:13:26.640" v="824" actId="22"/>
          <ac:spMkLst>
            <pc:docMk/>
            <pc:sldMk cId="1639550252" sldId="262"/>
            <ac:spMk id="3" creationId="{BE8E6E55-00D3-D81B-E8DE-E1ED40F69D2C}"/>
          </ac:spMkLst>
        </pc:spChg>
        <pc:spChg chg="del">
          <ac:chgData name="Johanna Lortsher" userId="e340012a-aa6b-48f1-9531-848f5c7fac3d" providerId="ADAL" clId="{972F8A39-007D-443C-8001-579DBC3DBBE4}" dt="2023-08-02T03:14:05.246" v="825" actId="26606"/>
          <ac:spMkLst>
            <pc:docMk/>
            <pc:sldMk cId="1639550252" sldId="262"/>
            <ac:spMk id="4" creationId="{FB9E547B-9D39-56A4-235C-D04B8491F3FB}"/>
          </ac:spMkLst>
        </pc:spChg>
        <pc:spChg chg="add mod">
          <ac:chgData name="Johanna Lortsher" userId="e340012a-aa6b-48f1-9531-848f5c7fac3d" providerId="ADAL" clId="{972F8A39-007D-443C-8001-579DBC3DBBE4}" dt="2023-08-02T03:18:02.439" v="892" actId="1076"/>
          <ac:spMkLst>
            <pc:docMk/>
            <pc:sldMk cId="1639550252" sldId="262"/>
            <ac:spMk id="7" creationId="{D4060D44-A053-E7F5-2DE8-FD6E077F3381}"/>
          </ac:spMkLst>
        </pc:spChg>
        <pc:spChg chg="add mod">
          <ac:chgData name="Johanna Lortsher" userId="e340012a-aa6b-48f1-9531-848f5c7fac3d" providerId="ADAL" clId="{972F8A39-007D-443C-8001-579DBC3DBBE4}" dt="2023-08-02T03:18:29.738" v="911" actId="1076"/>
          <ac:spMkLst>
            <pc:docMk/>
            <pc:sldMk cId="1639550252" sldId="262"/>
            <ac:spMk id="8" creationId="{F477B38F-B8EF-D47E-0536-3FCF09C9164D}"/>
          </ac:spMkLst>
        </pc:spChg>
        <pc:spChg chg="add">
          <ac:chgData name="Johanna Lortsher" userId="e340012a-aa6b-48f1-9531-848f5c7fac3d" providerId="ADAL" clId="{972F8A39-007D-443C-8001-579DBC3DBBE4}" dt="2023-08-02T03:14:05.246" v="825" actId="26606"/>
          <ac:spMkLst>
            <pc:docMk/>
            <pc:sldMk cId="1639550252" sldId="262"/>
            <ac:spMk id="11" creationId="{42A4FC2C-047E-45A5-965D-8E1E3BF09BC6}"/>
          </ac:spMkLst>
        </pc:spChg>
        <pc:picChg chg="add mod ord">
          <ac:chgData name="Johanna Lortsher" userId="e340012a-aa6b-48f1-9531-848f5c7fac3d" providerId="ADAL" clId="{972F8A39-007D-443C-8001-579DBC3DBBE4}" dt="2023-08-02T03:14:05.246" v="825" actId="26606"/>
          <ac:picMkLst>
            <pc:docMk/>
            <pc:sldMk cId="1639550252" sldId="262"/>
            <ac:picMk id="6" creationId="{61E24CFF-E37E-3F35-35D9-675FDB9E3EA6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09251-ECD9-41FA-A900-5288F9731B91}" type="doc">
      <dgm:prSet loTypeId="urn:microsoft.com/office/officeart/2005/8/layout/vList5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37904C6B-FA8E-4F1A-B786-EAB39A5BB7A0}">
      <dgm:prSet/>
      <dgm:spPr/>
      <dgm:t>
        <a:bodyPr/>
        <a:lstStyle/>
        <a:p>
          <a:r>
            <a:rPr lang="en-US"/>
            <a:t>Shared attitudes, values and behaviors</a:t>
          </a:r>
        </a:p>
      </dgm:t>
    </dgm:pt>
    <dgm:pt modelId="{EB49E37D-9779-46EA-AB57-C9F072063F8B}" type="parTrans" cxnId="{F3F9D334-B66A-4F4C-9C75-8640BD11F459}">
      <dgm:prSet/>
      <dgm:spPr/>
      <dgm:t>
        <a:bodyPr/>
        <a:lstStyle/>
        <a:p>
          <a:endParaRPr lang="en-US"/>
        </a:p>
      </dgm:t>
    </dgm:pt>
    <dgm:pt modelId="{6CC9C029-7B4B-4FE2-B569-F3C54E4382D1}" type="sibTrans" cxnId="{F3F9D334-B66A-4F4C-9C75-8640BD11F459}">
      <dgm:prSet/>
      <dgm:spPr/>
      <dgm:t>
        <a:bodyPr/>
        <a:lstStyle/>
        <a:p>
          <a:endParaRPr lang="en-US"/>
        </a:p>
      </dgm:t>
    </dgm:pt>
    <dgm:pt modelId="{FC784CB4-6D00-471D-960C-F43E32C56A1E}">
      <dgm:prSet/>
      <dgm:spPr/>
      <dgm:t>
        <a:bodyPr/>
        <a:lstStyle/>
        <a:p>
          <a:r>
            <a:rPr lang="en-US"/>
            <a:t>The experience people have at work</a:t>
          </a:r>
        </a:p>
      </dgm:t>
    </dgm:pt>
    <dgm:pt modelId="{EEFA19E6-7B7E-40B2-9135-74C6C4CCB761}" type="parTrans" cxnId="{A7D870E1-3C59-47DE-B5BE-0E0B32369BE5}">
      <dgm:prSet/>
      <dgm:spPr/>
      <dgm:t>
        <a:bodyPr/>
        <a:lstStyle/>
        <a:p>
          <a:endParaRPr lang="en-US"/>
        </a:p>
      </dgm:t>
    </dgm:pt>
    <dgm:pt modelId="{B04B4920-D489-45D1-9E9F-13E68C5CF375}" type="sibTrans" cxnId="{A7D870E1-3C59-47DE-B5BE-0E0B32369BE5}">
      <dgm:prSet/>
      <dgm:spPr/>
      <dgm:t>
        <a:bodyPr/>
        <a:lstStyle/>
        <a:p>
          <a:endParaRPr lang="en-US"/>
        </a:p>
      </dgm:t>
    </dgm:pt>
    <dgm:pt modelId="{0D9E4251-8FFD-4F19-87E9-2CCBCC1D359A}">
      <dgm:prSet/>
      <dgm:spPr/>
      <dgm:t>
        <a:bodyPr/>
        <a:lstStyle/>
        <a:p>
          <a:r>
            <a:rPr lang="en-US"/>
            <a:t>How it aligns with your brand and messaging</a:t>
          </a:r>
        </a:p>
      </dgm:t>
    </dgm:pt>
    <dgm:pt modelId="{6425A4CF-B165-4737-A665-FE000EDF36C2}" type="parTrans" cxnId="{45A12B89-0667-4491-A1BB-180DC6C2932E}">
      <dgm:prSet/>
      <dgm:spPr/>
      <dgm:t>
        <a:bodyPr/>
        <a:lstStyle/>
        <a:p>
          <a:endParaRPr lang="en-US"/>
        </a:p>
      </dgm:t>
    </dgm:pt>
    <dgm:pt modelId="{B4157BBC-A5D5-4305-926D-BBD51D36084D}" type="sibTrans" cxnId="{45A12B89-0667-4491-A1BB-180DC6C2932E}">
      <dgm:prSet/>
      <dgm:spPr/>
      <dgm:t>
        <a:bodyPr/>
        <a:lstStyle/>
        <a:p>
          <a:endParaRPr lang="en-US"/>
        </a:p>
      </dgm:t>
    </dgm:pt>
    <dgm:pt modelId="{213F2CCF-7075-4067-8802-7A2FA196D9D9}">
      <dgm:prSet/>
      <dgm:spPr/>
      <dgm:t>
        <a:bodyPr/>
        <a:lstStyle/>
        <a:p>
          <a:r>
            <a:rPr lang="en-US" dirty="0"/>
            <a:t>Exists whether you pay attention to it or not</a:t>
          </a:r>
        </a:p>
      </dgm:t>
    </dgm:pt>
    <dgm:pt modelId="{DC809549-7D6F-4ED8-9944-5B408F8F9C9F}" type="parTrans" cxnId="{34426BB7-A14D-4DB7-9BFB-8838C6CF5CF5}">
      <dgm:prSet/>
      <dgm:spPr/>
      <dgm:t>
        <a:bodyPr/>
        <a:lstStyle/>
        <a:p>
          <a:endParaRPr lang="en-US"/>
        </a:p>
      </dgm:t>
    </dgm:pt>
    <dgm:pt modelId="{67784FC8-0366-4A24-9A15-E923118BBDF3}" type="sibTrans" cxnId="{34426BB7-A14D-4DB7-9BFB-8838C6CF5CF5}">
      <dgm:prSet/>
      <dgm:spPr/>
      <dgm:t>
        <a:bodyPr/>
        <a:lstStyle/>
        <a:p>
          <a:endParaRPr lang="en-US"/>
        </a:p>
      </dgm:t>
    </dgm:pt>
    <dgm:pt modelId="{E8089C5D-3CD2-491D-9E4C-3A127B019842}" type="pres">
      <dgm:prSet presAssocID="{AFF09251-ECD9-41FA-A900-5288F9731B91}" presName="Name0" presStyleCnt="0">
        <dgm:presLayoutVars>
          <dgm:dir/>
          <dgm:animLvl val="lvl"/>
          <dgm:resizeHandles val="exact"/>
        </dgm:presLayoutVars>
      </dgm:prSet>
      <dgm:spPr/>
    </dgm:pt>
    <dgm:pt modelId="{44F6928E-599E-4CFB-BAD6-0FA3869984C8}" type="pres">
      <dgm:prSet presAssocID="{37904C6B-FA8E-4F1A-B786-EAB39A5BB7A0}" presName="linNode" presStyleCnt="0"/>
      <dgm:spPr/>
    </dgm:pt>
    <dgm:pt modelId="{180B52E6-1CB1-4E13-895A-979E5DBC0250}" type="pres">
      <dgm:prSet presAssocID="{37904C6B-FA8E-4F1A-B786-EAB39A5BB7A0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C8A0D840-5F21-4968-AD7B-A33E392444BA}" type="pres">
      <dgm:prSet presAssocID="{6CC9C029-7B4B-4FE2-B569-F3C54E4382D1}" presName="sp" presStyleCnt="0"/>
      <dgm:spPr/>
    </dgm:pt>
    <dgm:pt modelId="{5E7B1B6A-CB6B-4B12-B105-D105EA304F51}" type="pres">
      <dgm:prSet presAssocID="{FC784CB4-6D00-471D-960C-F43E32C56A1E}" presName="linNode" presStyleCnt="0"/>
      <dgm:spPr/>
    </dgm:pt>
    <dgm:pt modelId="{B3B48AA8-50C7-483B-A269-4FDEE035051B}" type="pres">
      <dgm:prSet presAssocID="{FC784CB4-6D00-471D-960C-F43E32C56A1E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1A527AA7-B509-4585-A7FB-3FB27205F7A7}" type="pres">
      <dgm:prSet presAssocID="{B04B4920-D489-45D1-9E9F-13E68C5CF375}" presName="sp" presStyleCnt="0"/>
      <dgm:spPr/>
    </dgm:pt>
    <dgm:pt modelId="{91D5B18C-DCB6-403F-BEAD-42FB9F10483C}" type="pres">
      <dgm:prSet presAssocID="{0D9E4251-8FFD-4F19-87E9-2CCBCC1D359A}" presName="linNode" presStyleCnt="0"/>
      <dgm:spPr/>
    </dgm:pt>
    <dgm:pt modelId="{28F296CA-C4A8-4632-A0C4-6B4CF22478A1}" type="pres">
      <dgm:prSet presAssocID="{0D9E4251-8FFD-4F19-87E9-2CCBCC1D359A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876FFF0B-B006-4637-89D5-B7D686AD11EC}" type="pres">
      <dgm:prSet presAssocID="{B4157BBC-A5D5-4305-926D-BBD51D36084D}" presName="sp" presStyleCnt="0"/>
      <dgm:spPr/>
    </dgm:pt>
    <dgm:pt modelId="{C0EB3FA5-B659-453A-9925-97D558EBFECB}" type="pres">
      <dgm:prSet presAssocID="{213F2CCF-7075-4067-8802-7A2FA196D9D9}" presName="linNode" presStyleCnt="0"/>
      <dgm:spPr/>
    </dgm:pt>
    <dgm:pt modelId="{D5F9DF48-D99D-4916-BAB6-04509F3E2485}" type="pres">
      <dgm:prSet presAssocID="{213F2CCF-7075-4067-8802-7A2FA196D9D9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F0096A0C-9946-47E9-9D58-D02AFD29DE5C}" type="presOf" srcId="{AFF09251-ECD9-41FA-A900-5288F9731B91}" destId="{E8089C5D-3CD2-491D-9E4C-3A127B019842}" srcOrd="0" destOrd="0" presId="urn:microsoft.com/office/officeart/2005/8/layout/vList5"/>
    <dgm:cxn modelId="{D11BBE22-CF48-4A38-9392-9E4597646572}" type="presOf" srcId="{0D9E4251-8FFD-4F19-87E9-2CCBCC1D359A}" destId="{28F296CA-C4A8-4632-A0C4-6B4CF22478A1}" srcOrd="0" destOrd="0" presId="urn:microsoft.com/office/officeart/2005/8/layout/vList5"/>
    <dgm:cxn modelId="{F3F9D334-B66A-4F4C-9C75-8640BD11F459}" srcId="{AFF09251-ECD9-41FA-A900-5288F9731B91}" destId="{37904C6B-FA8E-4F1A-B786-EAB39A5BB7A0}" srcOrd="0" destOrd="0" parTransId="{EB49E37D-9779-46EA-AB57-C9F072063F8B}" sibTransId="{6CC9C029-7B4B-4FE2-B569-F3C54E4382D1}"/>
    <dgm:cxn modelId="{9414FC60-6B09-49FA-A90D-D404B20D81A8}" type="presOf" srcId="{FC784CB4-6D00-471D-960C-F43E32C56A1E}" destId="{B3B48AA8-50C7-483B-A269-4FDEE035051B}" srcOrd="0" destOrd="0" presId="urn:microsoft.com/office/officeart/2005/8/layout/vList5"/>
    <dgm:cxn modelId="{45A12B89-0667-4491-A1BB-180DC6C2932E}" srcId="{AFF09251-ECD9-41FA-A900-5288F9731B91}" destId="{0D9E4251-8FFD-4F19-87E9-2CCBCC1D359A}" srcOrd="2" destOrd="0" parTransId="{6425A4CF-B165-4737-A665-FE000EDF36C2}" sibTransId="{B4157BBC-A5D5-4305-926D-BBD51D36084D}"/>
    <dgm:cxn modelId="{2879688C-1A5F-444F-915F-604A5072A38C}" type="presOf" srcId="{213F2CCF-7075-4067-8802-7A2FA196D9D9}" destId="{D5F9DF48-D99D-4916-BAB6-04509F3E2485}" srcOrd="0" destOrd="0" presId="urn:microsoft.com/office/officeart/2005/8/layout/vList5"/>
    <dgm:cxn modelId="{B7B633B5-76D5-4146-86C0-84C00CC65D57}" type="presOf" srcId="{37904C6B-FA8E-4F1A-B786-EAB39A5BB7A0}" destId="{180B52E6-1CB1-4E13-895A-979E5DBC0250}" srcOrd="0" destOrd="0" presId="urn:microsoft.com/office/officeart/2005/8/layout/vList5"/>
    <dgm:cxn modelId="{34426BB7-A14D-4DB7-9BFB-8838C6CF5CF5}" srcId="{AFF09251-ECD9-41FA-A900-5288F9731B91}" destId="{213F2CCF-7075-4067-8802-7A2FA196D9D9}" srcOrd="3" destOrd="0" parTransId="{DC809549-7D6F-4ED8-9944-5B408F8F9C9F}" sibTransId="{67784FC8-0366-4A24-9A15-E923118BBDF3}"/>
    <dgm:cxn modelId="{A7D870E1-3C59-47DE-B5BE-0E0B32369BE5}" srcId="{AFF09251-ECD9-41FA-A900-5288F9731B91}" destId="{FC784CB4-6D00-471D-960C-F43E32C56A1E}" srcOrd="1" destOrd="0" parTransId="{EEFA19E6-7B7E-40B2-9135-74C6C4CCB761}" sibTransId="{B04B4920-D489-45D1-9E9F-13E68C5CF375}"/>
    <dgm:cxn modelId="{669E9019-F0BC-4C83-B420-B17317462449}" type="presParOf" srcId="{E8089C5D-3CD2-491D-9E4C-3A127B019842}" destId="{44F6928E-599E-4CFB-BAD6-0FA3869984C8}" srcOrd="0" destOrd="0" presId="urn:microsoft.com/office/officeart/2005/8/layout/vList5"/>
    <dgm:cxn modelId="{D31290CC-3C51-4900-98E4-F3B4157A1BB6}" type="presParOf" srcId="{44F6928E-599E-4CFB-BAD6-0FA3869984C8}" destId="{180B52E6-1CB1-4E13-895A-979E5DBC0250}" srcOrd="0" destOrd="0" presId="urn:microsoft.com/office/officeart/2005/8/layout/vList5"/>
    <dgm:cxn modelId="{9780B5C9-CE11-4DC6-AEF5-7B366E144CE7}" type="presParOf" srcId="{E8089C5D-3CD2-491D-9E4C-3A127B019842}" destId="{C8A0D840-5F21-4968-AD7B-A33E392444BA}" srcOrd="1" destOrd="0" presId="urn:microsoft.com/office/officeart/2005/8/layout/vList5"/>
    <dgm:cxn modelId="{E97718FF-9032-4BF7-882E-14517266C42F}" type="presParOf" srcId="{E8089C5D-3CD2-491D-9E4C-3A127B019842}" destId="{5E7B1B6A-CB6B-4B12-B105-D105EA304F51}" srcOrd="2" destOrd="0" presId="urn:microsoft.com/office/officeart/2005/8/layout/vList5"/>
    <dgm:cxn modelId="{0DF18DB0-45E8-4E26-89A3-73B3804E96B0}" type="presParOf" srcId="{5E7B1B6A-CB6B-4B12-B105-D105EA304F51}" destId="{B3B48AA8-50C7-483B-A269-4FDEE035051B}" srcOrd="0" destOrd="0" presId="urn:microsoft.com/office/officeart/2005/8/layout/vList5"/>
    <dgm:cxn modelId="{62D21AFC-C879-40C8-8C19-2EBF1C2B2ADD}" type="presParOf" srcId="{E8089C5D-3CD2-491D-9E4C-3A127B019842}" destId="{1A527AA7-B509-4585-A7FB-3FB27205F7A7}" srcOrd="3" destOrd="0" presId="urn:microsoft.com/office/officeart/2005/8/layout/vList5"/>
    <dgm:cxn modelId="{5806F7D8-FC0A-42FC-867F-C6963EB99C20}" type="presParOf" srcId="{E8089C5D-3CD2-491D-9E4C-3A127B019842}" destId="{91D5B18C-DCB6-403F-BEAD-42FB9F10483C}" srcOrd="4" destOrd="0" presId="urn:microsoft.com/office/officeart/2005/8/layout/vList5"/>
    <dgm:cxn modelId="{E2D8F4C2-3A09-45DF-9A7A-DF70036460B8}" type="presParOf" srcId="{91D5B18C-DCB6-403F-BEAD-42FB9F10483C}" destId="{28F296CA-C4A8-4632-A0C4-6B4CF22478A1}" srcOrd="0" destOrd="0" presId="urn:microsoft.com/office/officeart/2005/8/layout/vList5"/>
    <dgm:cxn modelId="{315F61D9-C01A-43FE-8E56-B9F910147631}" type="presParOf" srcId="{E8089C5D-3CD2-491D-9E4C-3A127B019842}" destId="{876FFF0B-B006-4637-89D5-B7D686AD11EC}" srcOrd="5" destOrd="0" presId="urn:microsoft.com/office/officeart/2005/8/layout/vList5"/>
    <dgm:cxn modelId="{2963EAD0-2270-4F3F-8A70-3321FD424F3C}" type="presParOf" srcId="{E8089C5D-3CD2-491D-9E4C-3A127B019842}" destId="{C0EB3FA5-B659-453A-9925-97D558EBFECB}" srcOrd="6" destOrd="0" presId="urn:microsoft.com/office/officeart/2005/8/layout/vList5"/>
    <dgm:cxn modelId="{6F40E541-AD3E-471E-8476-DBE703E5F986}" type="presParOf" srcId="{C0EB3FA5-B659-453A-9925-97D558EBFECB}" destId="{D5F9DF48-D99D-4916-BAB6-04509F3E248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0B52E6-1CB1-4E13-895A-979E5DBC0250}">
      <dsp:nvSpPr>
        <dsp:cNvPr id="0" name=""/>
        <dsp:cNvSpPr/>
      </dsp:nvSpPr>
      <dsp:spPr>
        <a:xfrm>
          <a:off x="1874047" y="2234"/>
          <a:ext cx="2108303" cy="107495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Shared attitudes, values and behaviors</a:t>
          </a:r>
        </a:p>
      </dsp:txBody>
      <dsp:txXfrm>
        <a:off x="1926522" y="54709"/>
        <a:ext cx="2003353" cy="970005"/>
      </dsp:txXfrm>
    </dsp:sp>
    <dsp:sp modelId="{B3B48AA8-50C7-483B-A269-4FDEE035051B}">
      <dsp:nvSpPr>
        <dsp:cNvPr id="0" name=""/>
        <dsp:cNvSpPr/>
      </dsp:nvSpPr>
      <dsp:spPr>
        <a:xfrm>
          <a:off x="1874047" y="1130938"/>
          <a:ext cx="2108303" cy="107495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The experience people have at work</a:t>
          </a:r>
        </a:p>
      </dsp:txBody>
      <dsp:txXfrm>
        <a:off x="1926522" y="1183413"/>
        <a:ext cx="2003353" cy="970005"/>
      </dsp:txXfrm>
    </dsp:sp>
    <dsp:sp modelId="{28F296CA-C4A8-4632-A0C4-6B4CF22478A1}">
      <dsp:nvSpPr>
        <dsp:cNvPr id="0" name=""/>
        <dsp:cNvSpPr/>
      </dsp:nvSpPr>
      <dsp:spPr>
        <a:xfrm>
          <a:off x="1874047" y="2259641"/>
          <a:ext cx="2108303" cy="107495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How it aligns with your brand and messaging</a:t>
          </a:r>
        </a:p>
      </dsp:txBody>
      <dsp:txXfrm>
        <a:off x="1926522" y="2312116"/>
        <a:ext cx="2003353" cy="970005"/>
      </dsp:txXfrm>
    </dsp:sp>
    <dsp:sp modelId="{D5F9DF48-D99D-4916-BAB6-04509F3E2485}">
      <dsp:nvSpPr>
        <dsp:cNvPr id="0" name=""/>
        <dsp:cNvSpPr/>
      </dsp:nvSpPr>
      <dsp:spPr>
        <a:xfrm>
          <a:off x="1874047" y="3388345"/>
          <a:ext cx="2108303" cy="107495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Exists whether you pay attention to it or not</a:t>
          </a:r>
        </a:p>
      </dsp:txBody>
      <dsp:txXfrm>
        <a:off x="1926522" y="3440820"/>
        <a:ext cx="2003353" cy="970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92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5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50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0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8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42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1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9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3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39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EDECE-E891-4765-BAEC-D54C69B81F91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8C8E0-A8CD-4DBA-8D09-8695A3E4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05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75263A-C860-A636-725F-3A4476772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en-US"/>
              <a:t>Culture Club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4A85E7-FEF2-E39E-4F35-D195B561E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>
            <a:normAutofit/>
          </a:bodyPr>
          <a:lstStyle/>
          <a:p>
            <a:pPr algn="r"/>
            <a:r>
              <a:rPr lang="en-US"/>
              <a:t>But not the one you are thinking of.</a:t>
            </a:r>
          </a:p>
        </p:txBody>
      </p:sp>
    </p:spTree>
    <p:extLst>
      <p:ext uri="{BB962C8B-B14F-4D97-AF65-F5344CB8AC3E}">
        <p14:creationId xmlns:p14="http://schemas.microsoft.com/office/powerpoint/2010/main" val="319284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C8419E-597A-0386-08EA-64395F6E3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me…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AD465F3-BB46-5BD3-233E-D6989150D8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Johanna Lortsher, SPHR</a:t>
            </a:r>
          </a:p>
          <a:p>
            <a:r>
              <a:rPr lang="en-US" dirty="0"/>
              <a:t>Bachelors in Anthropology, Masters in Human Resources and Organizational Development</a:t>
            </a:r>
          </a:p>
          <a:p>
            <a:r>
              <a:rPr lang="en-US" dirty="0"/>
              <a:t>Have been in HR for about 19 years, including at a record store.</a:t>
            </a:r>
          </a:p>
          <a:p>
            <a:r>
              <a:rPr lang="en-US" dirty="0"/>
              <a:t>Worked at record stores in the Bay Area for many years.</a:t>
            </a:r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804D6A9-D35E-143E-3D6A-A3882E8A81F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Worked with companies of all different sizes and in all different industries.</a:t>
            </a:r>
          </a:p>
          <a:p>
            <a:r>
              <a:rPr lang="en-US" dirty="0"/>
              <a:t>Now I am the Head of People and Culture at a conservation-based brewery and restaurant in Arizona.</a:t>
            </a:r>
          </a:p>
        </p:txBody>
      </p:sp>
      <p:pic>
        <p:nvPicPr>
          <p:cNvPr id="13" name="Picture 12" descr="A logo for a brewery&#10;&#10;Description automatically generated">
            <a:extLst>
              <a:ext uri="{FF2B5EF4-FFF2-40B4-BE49-F238E27FC236}">
                <a16:creationId xmlns:a16="http://schemas.microsoft.com/office/drawing/2014/main" id="{9120FEE4-0AFB-0FF7-41F6-93BEB880E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009" y="4638067"/>
            <a:ext cx="38100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796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6" name="Rectangle 1045">
            <a:extLst>
              <a:ext uri="{FF2B5EF4-FFF2-40B4-BE49-F238E27FC236}">
                <a16:creationId xmlns:a16="http://schemas.microsoft.com/office/drawing/2014/main" id="{7BDAC5B6-20CE-447F-8BA1-F2274AC7A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Freeform: Shape 1047">
            <a:extLst>
              <a:ext uri="{FF2B5EF4-FFF2-40B4-BE49-F238E27FC236}">
                <a16:creationId xmlns:a16="http://schemas.microsoft.com/office/drawing/2014/main" id="{D1D22B31-BF8F-446B-9009-8A251FB17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094406 w 12192000"/>
              <a:gd name="connsiteY0" fmla="*/ 283966 h 6858000"/>
              <a:gd name="connsiteX1" fmla="*/ 3038833 w 12192000"/>
              <a:gd name="connsiteY1" fmla="*/ 309661 h 6858000"/>
              <a:gd name="connsiteX2" fmla="*/ 3348384 w 12192000"/>
              <a:gd name="connsiteY2" fmla="*/ 406000 h 6858000"/>
              <a:gd name="connsiteX3" fmla="*/ 2864309 w 12192000"/>
              <a:gd name="connsiteY3" fmla="*/ 355295 h 6858000"/>
              <a:gd name="connsiteX4" fmla="*/ 2856039 w 12192000"/>
              <a:gd name="connsiteY4" fmla="*/ 388058 h 6858000"/>
              <a:gd name="connsiteX5" fmla="*/ 3405794 w 12192000"/>
              <a:gd name="connsiteY5" fmla="*/ 512089 h 6858000"/>
              <a:gd name="connsiteX6" fmla="*/ 3356651 w 12192000"/>
              <a:gd name="connsiteY6" fmla="*/ 531204 h 6858000"/>
              <a:gd name="connsiteX7" fmla="*/ 3064552 w 12192000"/>
              <a:gd name="connsiteY7" fmla="*/ 483228 h 6858000"/>
              <a:gd name="connsiteX8" fmla="*/ 3005765 w 12192000"/>
              <a:gd name="connsiteY8" fmla="*/ 495708 h 6858000"/>
              <a:gd name="connsiteX9" fmla="*/ 3034700 w 12192000"/>
              <a:gd name="connsiteY9" fmla="*/ 553823 h 6858000"/>
              <a:gd name="connsiteX10" fmla="*/ 3161459 w 12192000"/>
              <a:gd name="connsiteY10" fmla="*/ 576445 h 6858000"/>
              <a:gd name="connsiteX11" fmla="*/ 3358949 w 12192000"/>
              <a:gd name="connsiteY11" fmla="*/ 712961 h 6858000"/>
              <a:gd name="connsiteX12" fmla="*/ 3059960 w 12192000"/>
              <a:gd name="connsiteY12" fmla="*/ 696576 h 6858000"/>
              <a:gd name="connsiteX13" fmla="*/ 3007143 w 12192000"/>
              <a:gd name="connsiteY13" fmla="*/ 729732 h 6858000"/>
              <a:gd name="connsiteX14" fmla="*/ 2986935 w 12192000"/>
              <a:gd name="connsiteY14" fmla="*/ 772635 h 6858000"/>
              <a:gd name="connsiteX15" fmla="*/ 2871197 w 12192000"/>
              <a:gd name="connsiteY15" fmla="*/ 808127 h 6858000"/>
              <a:gd name="connsiteX16" fmla="*/ 3053071 w 12192000"/>
              <a:gd name="connsiteY16" fmla="*/ 847913 h 6858000"/>
              <a:gd name="connsiteX17" fmla="*/ 2858796 w 12192000"/>
              <a:gd name="connsiteY17" fmla="*/ 847913 h 6858000"/>
              <a:gd name="connsiteX18" fmla="*/ 2635588 w 12192000"/>
              <a:gd name="connsiteY18" fmla="*/ 820611 h 6858000"/>
              <a:gd name="connsiteX19" fmla="*/ 2397683 w 12192000"/>
              <a:gd name="connsiteY19" fmla="*/ 829190 h 6858000"/>
              <a:gd name="connsiteX20" fmla="*/ 1921874 w 12192000"/>
              <a:gd name="connsiteY20" fmla="*/ 778877 h 6858000"/>
              <a:gd name="connsiteX21" fmla="*/ 1695450 w 12192000"/>
              <a:gd name="connsiteY21" fmla="*/ 782386 h 6858000"/>
              <a:gd name="connsiteX22" fmla="*/ 2954324 w 12192000"/>
              <a:gd name="connsiteY22" fmla="*/ 1120940 h 6858000"/>
              <a:gd name="connsiteX23" fmla="*/ 2890028 w 12192000"/>
              <a:gd name="connsiteY23" fmla="*/ 1195435 h 6858000"/>
              <a:gd name="connsiteX24" fmla="*/ 3153652 w 12192000"/>
              <a:gd name="connsiteY24" fmla="*/ 1276563 h 6858000"/>
              <a:gd name="connsiteX25" fmla="*/ 3218410 w 12192000"/>
              <a:gd name="connsiteY25" fmla="*/ 1356911 h 6858000"/>
              <a:gd name="connsiteX26" fmla="*/ 3137118 w 12192000"/>
              <a:gd name="connsiteY26" fmla="*/ 1349891 h 6858000"/>
              <a:gd name="connsiteX27" fmla="*/ 3067309 w 12192000"/>
              <a:gd name="connsiteY27" fmla="*/ 1365102 h 6858000"/>
              <a:gd name="connsiteX28" fmla="*/ 3096243 w 12192000"/>
              <a:gd name="connsiteY28" fmla="*/ 1467292 h 6858000"/>
              <a:gd name="connsiteX29" fmla="*/ 3468716 w 12192000"/>
              <a:gd name="connsiteY29" fmla="*/ 1599125 h 6858000"/>
              <a:gd name="connsiteX30" fmla="*/ 3502241 w 12192000"/>
              <a:gd name="connsiteY30" fmla="*/ 1642029 h 6858000"/>
              <a:gd name="connsiteX31" fmla="*/ 3457692 w 12192000"/>
              <a:gd name="connsiteY31" fmla="*/ 1672453 h 6858000"/>
              <a:gd name="connsiteX32" fmla="*/ 3337362 w 12192000"/>
              <a:gd name="connsiteY32" fmla="*/ 1688053 h 6858000"/>
              <a:gd name="connsiteX33" fmla="*/ 3505915 w 12192000"/>
              <a:gd name="connsiteY33" fmla="*/ 1834318 h 6858000"/>
              <a:gd name="connsiteX34" fmla="*/ 3567458 w 12192000"/>
              <a:gd name="connsiteY34" fmla="*/ 1874880 h 6858000"/>
              <a:gd name="connsiteX35" fmla="*/ 3672634 w 12192000"/>
              <a:gd name="connsiteY35" fmla="*/ 1937678 h 6858000"/>
              <a:gd name="connsiteX36" fmla="*/ 3674470 w 12192000"/>
              <a:gd name="connsiteY36" fmla="*/ 1956789 h 6858000"/>
              <a:gd name="connsiteX37" fmla="*/ 3531176 w 12192000"/>
              <a:gd name="connsiteY37" fmla="*/ 2024266 h 6858000"/>
              <a:gd name="connsiteX38" fmla="*/ 3272604 w 12192000"/>
              <a:gd name="connsiteY38" fmla="*/ 2005933 h 6858000"/>
              <a:gd name="connsiteX39" fmla="*/ 3654720 w 12192000"/>
              <a:gd name="connsiteY39" fmla="*/ 2106564 h 6858000"/>
              <a:gd name="connsiteX40" fmla="*/ 2417892 w 12192000"/>
              <a:gd name="connsiteY40" fmla="*/ 1866690 h 6858000"/>
              <a:gd name="connsiteX41" fmla="*/ 2496888 w 12192000"/>
              <a:gd name="connsiteY41" fmla="*/ 1929487 h 6858000"/>
              <a:gd name="connsiteX42" fmla="*/ 2929526 w 12192000"/>
              <a:gd name="connsiteY42" fmla="*/ 2094862 h 6858000"/>
              <a:gd name="connsiteX43" fmla="*/ 3052152 w 12192000"/>
              <a:gd name="connsiteY43" fmla="*/ 2198613 h 6858000"/>
              <a:gd name="connsiteX44" fmla="*/ 3180748 w 12192000"/>
              <a:gd name="connsiteY44" fmla="*/ 2255948 h 6858000"/>
              <a:gd name="connsiteX45" fmla="*/ 3361244 w 12192000"/>
              <a:gd name="connsiteY45" fmla="*/ 2254777 h 6858000"/>
              <a:gd name="connsiteX46" fmla="*/ 3489382 w 12192000"/>
              <a:gd name="connsiteY46" fmla="*/ 2342926 h 6858000"/>
              <a:gd name="connsiteX47" fmla="*/ 3355733 w 12192000"/>
              <a:gd name="connsiteY47" fmla="*/ 2361649 h 6858000"/>
              <a:gd name="connsiteX48" fmla="*/ 3199121 w 12192000"/>
              <a:gd name="connsiteY48" fmla="*/ 2347216 h 6858000"/>
              <a:gd name="connsiteX49" fmla="*/ 2861091 w 12192000"/>
              <a:gd name="connsiteY49" fmla="*/ 2351896 h 6858000"/>
              <a:gd name="connsiteX50" fmla="*/ 2667278 w 12192000"/>
              <a:gd name="connsiteY50" fmla="*/ 2369058 h 6858000"/>
              <a:gd name="connsiteX51" fmla="*/ 2221781 w 12192000"/>
              <a:gd name="connsiteY51" fmla="*/ 2339805 h 6858000"/>
              <a:gd name="connsiteX52" fmla="*/ 2247961 w 12192000"/>
              <a:gd name="connsiteY52" fmla="*/ 2414693 h 6858000"/>
              <a:gd name="connsiteX53" fmla="*/ 2231425 w 12192000"/>
              <a:gd name="connsiteY53" fmla="*/ 2479828 h 6858000"/>
              <a:gd name="connsiteX54" fmla="*/ 2224996 w 12192000"/>
              <a:gd name="connsiteY54" fmla="*/ 2621414 h 6858000"/>
              <a:gd name="connsiteX55" fmla="*/ 2229131 w 12192000"/>
              <a:gd name="connsiteY55" fmla="*/ 2644426 h 6858000"/>
              <a:gd name="connsiteX56" fmla="*/ 2129466 w 12192000"/>
              <a:gd name="connsiteY56" fmla="*/ 2659247 h 6858000"/>
              <a:gd name="connsiteX57" fmla="*/ 2723312 w 12192000"/>
              <a:gd name="connsiteY57" fmla="*/ 2953726 h 6858000"/>
              <a:gd name="connsiteX58" fmla="*/ 2326496 w 12192000"/>
              <a:gd name="connsiteY58" fmla="*/ 2878838 h 6858000"/>
              <a:gd name="connsiteX59" fmla="*/ 2272759 w 12192000"/>
              <a:gd name="connsiteY59" fmla="*/ 3002480 h 6858000"/>
              <a:gd name="connsiteX60" fmla="*/ 2459226 w 12192000"/>
              <a:gd name="connsiteY60" fmla="*/ 3112471 h 6858000"/>
              <a:gd name="connsiteX61" fmla="*/ 2528117 w 12192000"/>
              <a:gd name="connsiteY61" fmla="*/ 3330111 h 6858000"/>
              <a:gd name="connsiteX62" fmla="*/ 2494590 w 12192000"/>
              <a:gd name="connsiteY62" fmla="*/ 3529029 h 6858000"/>
              <a:gd name="connsiteX63" fmla="*/ 2414677 w 12192000"/>
              <a:gd name="connsiteY63" fmla="*/ 3592215 h 6858000"/>
              <a:gd name="connsiteX64" fmla="*/ 2298940 w 12192000"/>
              <a:gd name="connsiteY64" fmla="*/ 3705716 h 6858000"/>
              <a:gd name="connsiteX65" fmla="*/ 2227294 w 12192000"/>
              <a:gd name="connsiteY65" fmla="*/ 3775921 h 6858000"/>
              <a:gd name="connsiteX66" fmla="*/ 1978366 w 12192000"/>
              <a:gd name="connsiteY66" fmla="*/ 3748620 h 6858000"/>
              <a:gd name="connsiteX67" fmla="*/ 2310421 w 12192000"/>
              <a:gd name="connsiteY67" fmla="*/ 3926868 h 6858000"/>
              <a:gd name="connsiteX68" fmla="*/ 2041285 w 12192000"/>
              <a:gd name="connsiteY68" fmla="*/ 3904635 h 6858000"/>
              <a:gd name="connsiteX69" fmla="*/ 1953565 w 12192000"/>
              <a:gd name="connsiteY69" fmla="*/ 3917116 h 6858000"/>
              <a:gd name="connsiteX70" fmla="*/ 2003623 w 12192000"/>
              <a:gd name="connsiteY70" fmla="*/ 3974842 h 6858000"/>
              <a:gd name="connsiteX71" fmla="*/ 2201114 w 12192000"/>
              <a:gd name="connsiteY71" fmla="*/ 4072742 h 6858000"/>
              <a:gd name="connsiteX72" fmla="*/ 2608032 w 12192000"/>
              <a:gd name="connsiteY72" fmla="*/ 4337967 h 6858000"/>
              <a:gd name="connsiteX73" fmla="*/ 2213973 w 12192000"/>
              <a:gd name="connsiteY73" fmla="*/ 4216277 h 6858000"/>
              <a:gd name="connsiteX74" fmla="*/ 2629158 w 12192000"/>
              <a:gd name="connsiteY74" fmla="*/ 4488911 h 6858000"/>
              <a:gd name="connsiteX75" fmla="*/ 2721471 w 12192000"/>
              <a:gd name="connsiteY75" fmla="*/ 4579399 h 6858000"/>
              <a:gd name="connsiteX76" fmla="*/ 2907939 w 12192000"/>
              <a:gd name="connsiteY76" fmla="*/ 4804062 h 6858000"/>
              <a:gd name="connsiteX77" fmla="*/ 2898753 w 12192000"/>
              <a:gd name="connsiteY77" fmla="*/ 4829414 h 6858000"/>
              <a:gd name="connsiteX78" fmla="*/ 2683352 w 12192000"/>
              <a:gd name="connsiteY78" fmla="*/ 4793141 h 6858000"/>
              <a:gd name="connsiteX79" fmla="*/ 2962594 w 12192000"/>
              <a:gd name="connsiteY79" fmla="*/ 4981920 h 6858000"/>
              <a:gd name="connsiteX80" fmla="*/ 3251019 w 12192000"/>
              <a:gd name="connsiteY80" fmla="*/ 5127012 h 6858000"/>
              <a:gd name="connsiteX81" fmla="*/ 3046180 w 12192000"/>
              <a:gd name="connsiteY81" fmla="*/ 5104781 h 6858000"/>
              <a:gd name="connsiteX82" fmla="*/ 2764646 w 12192000"/>
              <a:gd name="connsiteY82" fmla="*/ 5021703 h 6858000"/>
              <a:gd name="connsiteX83" fmla="*/ 2666820 w 12192000"/>
              <a:gd name="connsiteY83" fmla="*/ 5052905 h 6858000"/>
              <a:gd name="connsiteX84" fmla="*/ 2933657 w 12192000"/>
              <a:gd name="connsiteY84" fmla="*/ 5190198 h 6858000"/>
              <a:gd name="connsiteX85" fmla="*/ 3086598 w 12192000"/>
              <a:gd name="connsiteY85" fmla="*/ 5253776 h 6858000"/>
              <a:gd name="connsiteX86" fmla="*/ 3147680 w 12192000"/>
              <a:gd name="connsiteY86" fmla="*/ 5302531 h 6858000"/>
              <a:gd name="connsiteX87" fmla="*/ 3322204 w 12192000"/>
              <a:gd name="connsiteY87" fmla="*/ 5476487 h 6858000"/>
              <a:gd name="connsiteX88" fmla="*/ 3834758 w 12192000"/>
              <a:gd name="connsiteY88" fmla="*/ 5666434 h 6858000"/>
              <a:gd name="connsiteX89" fmla="*/ 4314240 w 12192000"/>
              <a:gd name="connsiteY89" fmla="*/ 5902409 h 6858000"/>
              <a:gd name="connsiteX90" fmla="*/ 4688552 w 12192000"/>
              <a:gd name="connsiteY90" fmla="*/ 6049453 h 6858000"/>
              <a:gd name="connsiteX91" fmla="*/ 5634660 w 12192000"/>
              <a:gd name="connsiteY91" fmla="*/ 6238620 h 6858000"/>
              <a:gd name="connsiteX92" fmla="*/ 9222980 w 12192000"/>
              <a:gd name="connsiteY92" fmla="*/ 4955397 h 6858000"/>
              <a:gd name="connsiteX93" fmla="*/ 9268448 w 12192000"/>
              <a:gd name="connsiteY93" fmla="*/ 4917173 h 6858000"/>
              <a:gd name="connsiteX94" fmla="*/ 9442512 w 12192000"/>
              <a:gd name="connsiteY94" fmla="*/ 4773251 h 6858000"/>
              <a:gd name="connsiteX95" fmla="*/ 9590400 w 12192000"/>
              <a:gd name="connsiteY95" fmla="*/ 4643756 h 6858000"/>
              <a:gd name="connsiteX96" fmla="*/ 9513242 w 12192000"/>
              <a:gd name="connsiteY96" fmla="*/ 4600073 h 6858000"/>
              <a:gd name="connsiteX97" fmla="*/ 9617498 w 12192000"/>
              <a:gd name="connsiteY97" fmla="*/ 4476430 h 6858000"/>
              <a:gd name="connsiteX98" fmla="*/ 9949094 w 12192000"/>
              <a:gd name="connsiteY98" fmla="*/ 4095364 h 6858000"/>
              <a:gd name="connsiteX99" fmla="*/ 10094686 w 12192000"/>
              <a:gd name="connsiteY99" fmla="*/ 4011507 h 6858000"/>
              <a:gd name="connsiteX100" fmla="*/ 10271967 w 12192000"/>
              <a:gd name="connsiteY100" fmla="*/ 3800497 h 6858000"/>
              <a:gd name="connsiteX101" fmla="*/ 10297226 w 12192000"/>
              <a:gd name="connsiteY101" fmla="*/ 3751742 h 6858000"/>
              <a:gd name="connsiteX102" fmla="*/ 10260943 w 12192000"/>
              <a:gd name="connsiteY102" fmla="*/ 3689723 h 6858000"/>
              <a:gd name="connsiteX103" fmla="*/ 10233847 w 12192000"/>
              <a:gd name="connsiteY103" fmla="*/ 3627319 h 6858000"/>
              <a:gd name="connsiteX104" fmla="*/ 10269209 w 12192000"/>
              <a:gd name="connsiteY104" fmla="*/ 3608986 h 6858000"/>
              <a:gd name="connsiteX105" fmla="*/ 10496550 w 12192000"/>
              <a:gd name="connsiteY105" fmla="*/ 3577393 h 6858000"/>
              <a:gd name="connsiteX106" fmla="*/ 10364738 w 12192000"/>
              <a:gd name="connsiteY106" fmla="*/ 3458823 h 6858000"/>
              <a:gd name="connsiteX107" fmla="*/ 10132346 w 12192000"/>
              <a:gd name="connsiteY107" fmla="*/ 3282137 h 6858000"/>
              <a:gd name="connsiteX108" fmla="*/ 10026712 w 12192000"/>
              <a:gd name="connsiteY108" fmla="*/ 3156543 h 6858000"/>
              <a:gd name="connsiteX109" fmla="*/ 10014312 w 12192000"/>
              <a:gd name="connsiteY109" fmla="*/ 3044213 h 6858000"/>
              <a:gd name="connsiteX110" fmla="*/ 9806718 w 12192000"/>
              <a:gd name="connsiteY110" fmla="*/ 2977907 h 6858000"/>
              <a:gd name="connsiteX111" fmla="*/ 10001912 w 12192000"/>
              <a:gd name="connsiteY111" fmla="*/ 2740374 h 6858000"/>
              <a:gd name="connsiteX112" fmla="*/ 10021662 w 12192000"/>
              <a:gd name="connsiteY112" fmla="*/ 2691231 h 6858000"/>
              <a:gd name="connsiteX113" fmla="*/ 9904546 w 12192000"/>
              <a:gd name="connsiteY113" fmla="*/ 2515322 h 6858000"/>
              <a:gd name="connsiteX114" fmla="*/ 9885256 w 12192000"/>
              <a:gd name="connsiteY114" fmla="*/ 2487240 h 6858000"/>
              <a:gd name="connsiteX115" fmla="*/ 9842085 w 12192000"/>
              <a:gd name="connsiteY115" fmla="*/ 2431074 h 6858000"/>
              <a:gd name="connsiteX116" fmla="*/ 9718078 w 12192000"/>
              <a:gd name="connsiteY116" fmla="*/ 2417424 h 6858000"/>
              <a:gd name="connsiteX117" fmla="*/ 9782378 w 12192000"/>
              <a:gd name="connsiteY117" fmla="*/ 2377641 h 6858000"/>
              <a:gd name="connsiteX118" fmla="*/ 9907302 w 12192000"/>
              <a:gd name="connsiteY118" fmla="*/ 2243078 h 6858000"/>
              <a:gd name="connsiteX119" fmla="*/ 9824171 w 12192000"/>
              <a:gd name="connsiteY119" fmla="*/ 2114365 h 6858000"/>
              <a:gd name="connsiteX120" fmla="*/ 9818662 w 12192000"/>
              <a:gd name="connsiteY120" fmla="*/ 2043377 h 6858000"/>
              <a:gd name="connsiteX121" fmla="*/ 9958740 w 12192000"/>
              <a:gd name="connsiteY121" fmla="*/ 1952499 h 6858000"/>
              <a:gd name="connsiteX122" fmla="*/ 10064374 w 12192000"/>
              <a:gd name="connsiteY122" fmla="*/ 1916615 h 6858000"/>
              <a:gd name="connsiteX123" fmla="*/ 10113055 w 12192000"/>
              <a:gd name="connsiteY123" fmla="*/ 1865131 h 6858000"/>
              <a:gd name="connsiteX124" fmla="*/ 10055646 w 12192000"/>
              <a:gd name="connsiteY124" fmla="*/ 1822227 h 6858000"/>
              <a:gd name="connsiteX125" fmla="*/ 9800748 w 12192000"/>
              <a:gd name="connsiteY125" fmla="*/ 1720036 h 6858000"/>
              <a:gd name="connsiteX126" fmla="*/ 9938071 w 12192000"/>
              <a:gd name="connsiteY126" fmla="*/ 1634617 h 6858000"/>
              <a:gd name="connsiteX127" fmla="*/ 9220224 w 12192000"/>
              <a:gd name="connsiteY127" fmla="*/ 1231709 h 6858000"/>
              <a:gd name="connsiteX128" fmla="*/ 9133419 w 12192000"/>
              <a:gd name="connsiteY128" fmla="*/ 1170083 h 6858000"/>
              <a:gd name="connsiteX129" fmla="*/ 8672768 w 12192000"/>
              <a:gd name="connsiteY129" fmla="*/ 1020699 h 6858000"/>
              <a:gd name="connsiteX130" fmla="*/ 8198797 w 12192000"/>
              <a:gd name="connsiteY130" fmla="*/ 915000 h 6858000"/>
              <a:gd name="connsiteX131" fmla="*/ 8528095 w 12192000"/>
              <a:gd name="connsiteY131" fmla="*/ 691898 h 6858000"/>
              <a:gd name="connsiteX132" fmla="*/ 8025190 w 12192000"/>
              <a:gd name="connsiteY132" fmla="*/ 640021 h 6858000"/>
              <a:gd name="connsiteX133" fmla="*/ 7976047 w 12192000"/>
              <a:gd name="connsiteY133" fmla="*/ 641584 h 6858000"/>
              <a:gd name="connsiteX134" fmla="*/ 6988604 w 12192000"/>
              <a:gd name="connsiteY134" fmla="*/ 607260 h 6858000"/>
              <a:gd name="connsiteX135" fmla="*/ 5573116 w 12192000"/>
              <a:gd name="connsiteY135" fmla="*/ 493368 h 6858000"/>
              <a:gd name="connsiteX136" fmla="*/ 4401503 w 12192000"/>
              <a:gd name="connsiteY136" fmla="*/ 425112 h 6858000"/>
              <a:gd name="connsiteX137" fmla="*/ 3154109 w 12192000"/>
              <a:gd name="connsiteY137" fmla="*/ 292499 h 6858000"/>
              <a:gd name="connsiteX138" fmla="*/ 3094406 w 12192000"/>
              <a:gd name="connsiteY138" fmla="*/ 283966 h 6858000"/>
              <a:gd name="connsiteX139" fmla="*/ 0 w 12192000"/>
              <a:gd name="connsiteY139" fmla="*/ 0 h 6858000"/>
              <a:gd name="connsiteX140" fmla="*/ 12192000 w 12192000"/>
              <a:gd name="connsiteY140" fmla="*/ 0 h 6858000"/>
              <a:gd name="connsiteX141" fmla="*/ 12192000 w 12192000"/>
              <a:gd name="connsiteY141" fmla="*/ 6858000 h 6858000"/>
              <a:gd name="connsiteX142" fmla="*/ 0 w 12192000"/>
              <a:gd name="connsiteY14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2192000" h="6858000">
                <a:moveTo>
                  <a:pt x="3094406" y="283966"/>
                </a:moveTo>
                <a:cubicBezTo>
                  <a:pt x="3074312" y="283528"/>
                  <a:pt x="3054907" y="288795"/>
                  <a:pt x="3038833" y="309661"/>
                </a:cubicBezTo>
                <a:cubicBezTo>
                  <a:pt x="3124259" y="364657"/>
                  <a:pt x="3233105" y="343983"/>
                  <a:pt x="3348384" y="406000"/>
                </a:cubicBezTo>
                <a:cubicBezTo>
                  <a:pt x="3161001" y="386497"/>
                  <a:pt x="3012653" y="370896"/>
                  <a:pt x="2864309" y="355295"/>
                </a:cubicBezTo>
                <a:cubicBezTo>
                  <a:pt x="2861553" y="366216"/>
                  <a:pt x="2858796" y="377136"/>
                  <a:pt x="2856039" y="388058"/>
                </a:cubicBezTo>
                <a:cubicBezTo>
                  <a:pt x="3045722" y="411070"/>
                  <a:pt x="3221166" y="470356"/>
                  <a:pt x="3405794" y="512089"/>
                </a:cubicBezTo>
                <a:cubicBezTo>
                  <a:pt x="3388799" y="537835"/>
                  <a:pt x="3371808" y="532763"/>
                  <a:pt x="3356651" y="531204"/>
                </a:cubicBezTo>
                <a:cubicBezTo>
                  <a:pt x="3257907" y="521062"/>
                  <a:pt x="3159164" y="510922"/>
                  <a:pt x="3064552" y="483228"/>
                </a:cubicBezTo>
                <a:cubicBezTo>
                  <a:pt x="3043427" y="476987"/>
                  <a:pt x="3017704" y="476987"/>
                  <a:pt x="3005765" y="495708"/>
                </a:cubicBezTo>
                <a:cubicBezTo>
                  <a:pt x="2988771" y="522231"/>
                  <a:pt x="3013113" y="539393"/>
                  <a:pt x="3034700" y="553823"/>
                </a:cubicBezTo>
                <a:cubicBezTo>
                  <a:pt x="3072360" y="578787"/>
                  <a:pt x="3117827" y="571767"/>
                  <a:pt x="3161459" y="576445"/>
                </a:cubicBezTo>
                <a:cubicBezTo>
                  <a:pt x="3277655" y="588537"/>
                  <a:pt x="3333228" y="626370"/>
                  <a:pt x="3358949" y="712961"/>
                </a:cubicBezTo>
                <a:cubicBezTo>
                  <a:pt x="3256987" y="677857"/>
                  <a:pt x="3158703" y="721151"/>
                  <a:pt x="3059960" y="696576"/>
                </a:cubicBezTo>
                <a:cubicBezTo>
                  <a:pt x="3034240" y="690338"/>
                  <a:pt x="2993364" y="699698"/>
                  <a:pt x="3007143" y="729732"/>
                </a:cubicBezTo>
                <a:cubicBezTo>
                  <a:pt x="3020003" y="757814"/>
                  <a:pt x="3062716" y="778096"/>
                  <a:pt x="2986935" y="772635"/>
                </a:cubicBezTo>
                <a:cubicBezTo>
                  <a:pt x="2932740" y="768735"/>
                  <a:pt x="2826647" y="800329"/>
                  <a:pt x="2871197" y="808127"/>
                </a:cubicBezTo>
                <a:cubicBezTo>
                  <a:pt x="2927228" y="817881"/>
                  <a:pt x="2981883" y="831921"/>
                  <a:pt x="3053071" y="847913"/>
                </a:cubicBezTo>
                <a:cubicBezTo>
                  <a:pt x="2974533" y="874043"/>
                  <a:pt x="2918042" y="868584"/>
                  <a:pt x="2858796" y="847913"/>
                </a:cubicBezTo>
                <a:cubicBezTo>
                  <a:pt x="2787150" y="822949"/>
                  <a:pt x="2693916" y="792528"/>
                  <a:pt x="2635588" y="820611"/>
                </a:cubicBezTo>
                <a:cubicBezTo>
                  <a:pt x="2548326" y="862734"/>
                  <a:pt x="2475760" y="836211"/>
                  <a:pt x="2397683" y="829190"/>
                </a:cubicBezTo>
                <a:cubicBezTo>
                  <a:pt x="2238775" y="814759"/>
                  <a:pt x="2081241" y="790576"/>
                  <a:pt x="1921874" y="778877"/>
                </a:cubicBezTo>
                <a:cubicBezTo>
                  <a:pt x="1858036" y="774195"/>
                  <a:pt x="1789143" y="751964"/>
                  <a:pt x="1695450" y="782386"/>
                </a:cubicBezTo>
                <a:cubicBezTo>
                  <a:pt x="2119822" y="938012"/>
                  <a:pt x="2575423" y="928262"/>
                  <a:pt x="2954324" y="1120940"/>
                </a:cubicBezTo>
                <a:cubicBezTo>
                  <a:pt x="2938251" y="1139269"/>
                  <a:pt x="2856502" y="1191535"/>
                  <a:pt x="2890028" y="1195435"/>
                </a:cubicBezTo>
                <a:cubicBezTo>
                  <a:pt x="2984178" y="1206748"/>
                  <a:pt x="3067767" y="1244971"/>
                  <a:pt x="3153652" y="1276563"/>
                </a:cubicBezTo>
                <a:cubicBezTo>
                  <a:pt x="3190855" y="1290216"/>
                  <a:pt x="3235862" y="1308157"/>
                  <a:pt x="3218410" y="1356911"/>
                </a:cubicBezTo>
                <a:cubicBezTo>
                  <a:pt x="3186719" y="1370562"/>
                  <a:pt x="3163296" y="1351451"/>
                  <a:pt x="3137118" y="1349891"/>
                </a:cubicBezTo>
                <a:cubicBezTo>
                  <a:pt x="3110480" y="1348331"/>
                  <a:pt x="3050773" y="1358471"/>
                  <a:pt x="3067309" y="1365102"/>
                </a:cubicBezTo>
                <a:cubicBezTo>
                  <a:pt x="3142629" y="1395136"/>
                  <a:pt x="3007143" y="1467292"/>
                  <a:pt x="3096243" y="1467292"/>
                </a:cubicBezTo>
                <a:cubicBezTo>
                  <a:pt x="3245506" y="1467681"/>
                  <a:pt x="3324961" y="1595613"/>
                  <a:pt x="3468716" y="1599125"/>
                </a:cubicBezTo>
                <a:cubicBezTo>
                  <a:pt x="3491677" y="1599513"/>
                  <a:pt x="3502700" y="1622137"/>
                  <a:pt x="3502241" y="1642029"/>
                </a:cubicBezTo>
                <a:cubicBezTo>
                  <a:pt x="3502241" y="1665822"/>
                  <a:pt x="3481116" y="1670112"/>
                  <a:pt x="3457692" y="1672453"/>
                </a:cubicBezTo>
                <a:cubicBezTo>
                  <a:pt x="3421868" y="1675962"/>
                  <a:pt x="3384667" y="1642029"/>
                  <a:pt x="3337362" y="1688053"/>
                </a:cubicBezTo>
                <a:cubicBezTo>
                  <a:pt x="3422329" y="1714966"/>
                  <a:pt x="3507294" y="1741878"/>
                  <a:pt x="3505915" y="1834318"/>
                </a:cubicBezTo>
                <a:cubicBezTo>
                  <a:pt x="3505457" y="1859279"/>
                  <a:pt x="3540820" y="1868640"/>
                  <a:pt x="3567458" y="1874880"/>
                </a:cubicBezTo>
                <a:cubicBezTo>
                  <a:pt x="3611549" y="1885023"/>
                  <a:pt x="3648750" y="1902965"/>
                  <a:pt x="3672634" y="1937678"/>
                </a:cubicBezTo>
                <a:cubicBezTo>
                  <a:pt x="3672172" y="1944308"/>
                  <a:pt x="3671715" y="1951329"/>
                  <a:pt x="3674470" y="1956789"/>
                </a:cubicBezTo>
                <a:cubicBezTo>
                  <a:pt x="3666664" y="2040646"/>
                  <a:pt x="3602363" y="2038306"/>
                  <a:pt x="3531176" y="2024266"/>
                </a:cubicBezTo>
                <a:cubicBezTo>
                  <a:pt x="3446211" y="2007103"/>
                  <a:pt x="3362164" y="1975900"/>
                  <a:pt x="3272604" y="2005933"/>
                </a:cubicBezTo>
                <a:cubicBezTo>
                  <a:pt x="3398905" y="2046107"/>
                  <a:pt x="3536229" y="2049228"/>
                  <a:pt x="3654720" y="2106564"/>
                </a:cubicBezTo>
                <a:cubicBezTo>
                  <a:pt x="3221166" y="2117095"/>
                  <a:pt x="2838130" y="1936116"/>
                  <a:pt x="2417892" y="1866690"/>
                </a:cubicBezTo>
                <a:cubicBezTo>
                  <a:pt x="2432130" y="1913105"/>
                  <a:pt x="2466114" y="1922465"/>
                  <a:pt x="2496888" y="1929487"/>
                </a:cubicBezTo>
                <a:cubicBezTo>
                  <a:pt x="2652123" y="1964590"/>
                  <a:pt x="2788067" y="2034408"/>
                  <a:pt x="2929526" y="2094862"/>
                </a:cubicBezTo>
                <a:cubicBezTo>
                  <a:pt x="2987851" y="2119825"/>
                  <a:pt x="3030106" y="2144789"/>
                  <a:pt x="3052152" y="2198613"/>
                </a:cubicBezTo>
                <a:cubicBezTo>
                  <a:pt x="3071903" y="2247367"/>
                  <a:pt x="3110021" y="2269990"/>
                  <a:pt x="3180748" y="2255948"/>
                </a:cubicBezTo>
                <a:cubicBezTo>
                  <a:pt x="3238157" y="2244246"/>
                  <a:pt x="3301078" y="2250487"/>
                  <a:pt x="3361244" y="2254777"/>
                </a:cubicBezTo>
                <a:cubicBezTo>
                  <a:pt x="3430596" y="2259459"/>
                  <a:pt x="3508213" y="2314455"/>
                  <a:pt x="3489382" y="2342926"/>
                </a:cubicBezTo>
                <a:cubicBezTo>
                  <a:pt x="3457233" y="2391292"/>
                  <a:pt x="3403498" y="2367110"/>
                  <a:pt x="3355733" y="2361649"/>
                </a:cubicBezTo>
                <a:cubicBezTo>
                  <a:pt x="3301537" y="2355018"/>
                  <a:pt x="3200957" y="2341367"/>
                  <a:pt x="3199121" y="2347216"/>
                </a:cubicBezTo>
                <a:cubicBezTo>
                  <a:pt x="3163754" y="2468518"/>
                  <a:pt x="2914827" y="2362819"/>
                  <a:pt x="2861091" y="2351896"/>
                </a:cubicBezTo>
                <a:cubicBezTo>
                  <a:pt x="2794038" y="2338245"/>
                  <a:pt x="2731116" y="2363208"/>
                  <a:pt x="2667278" y="2369058"/>
                </a:cubicBezTo>
                <a:cubicBezTo>
                  <a:pt x="2610328" y="2374518"/>
                  <a:pt x="2288376" y="2391292"/>
                  <a:pt x="2221781" y="2339805"/>
                </a:cubicBezTo>
                <a:cubicBezTo>
                  <a:pt x="2212595" y="2379978"/>
                  <a:pt x="2231884" y="2396361"/>
                  <a:pt x="2247961" y="2414693"/>
                </a:cubicBezTo>
                <a:cubicBezTo>
                  <a:pt x="2270465" y="2440824"/>
                  <a:pt x="2274138" y="2459157"/>
                  <a:pt x="2231425" y="2479828"/>
                </a:cubicBezTo>
                <a:cubicBezTo>
                  <a:pt x="2109717" y="2539115"/>
                  <a:pt x="2111557" y="2541065"/>
                  <a:pt x="2224996" y="2621414"/>
                </a:cubicBezTo>
                <a:cubicBezTo>
                  <a:pt x="2230509" y="2624923"/>
                  <a:pt x="2228211" y="2636624"/>
                  <a:pt x="2229131" y="2644426"/>
                </a:cubicBezTo>
                <a:cubicBezTo>
                  <a:pt x="2199276" y="2656906"/>
                  <a:pt x="2164373" y="2625703"/>
                  <a:pt x="2129466" y="2659247"/>
                </a:cubicBezTo>
                <a:cubicBezTo>
                  <a:pt x="2281487" y="2806680"/>
                  <a:pt x="2513421" y="2842953"/>
                  <a:pt x="2723312" y="2953726"/>
                </a:cubicBezTo>
                <a:cubicBezTo>
                  <a:pt x="2553377" y="2990389"/>
                  <a:pt x="2451419" y="2862456"/>
                  <a:pt x="2326496" y="2878838"/>
                </a:cubicBezTo>
                <a:cubicBezTo>
                  <a:pt x="2264036" y="2919012"/>
                  <a:pt x="2449582" y="2983367"/>
                  <a:pt x="2272759" y="3002480"/>
                </a:cubicBezTo>
                <a:cubicBezTo>
                  <a:pt x="2349461" y="3037583"/>
                  <a:pt x="2406411" y="3071905"/>
                  <a:pt x="2459226" y="3112471"/>
                </a:cubicBezTo>
                <a:cubicBezTo>
                  <a:pt x="2553377" y="3185016"/>
                  <a:pt x="2571749" y="3232602"/>
                  <a:pt x="2528117" y="3330111"/>
                </a:cubicBezTo>
                <a:cubicBezTo>
                  <a:pt x="2499642" y="3394076"/>
                  <a:pt x="2457848" y="3452973"/>
                  <a:pt x="2494590" y="3529029"/>
                </a:cubicBezTo>
                <a:cubicBezTo>
                  <a:pt x="2520308" y="3581294"/>
                  <a:pt x="2510206" y="3615617"/>
                  <a:pt x="2414677" y="3592215"/>
                </a:cubicBezTo>
                <a:cubicBezTo>
                  <a:pt x="2311799" y="3567251"/>
                  <a:pt x="2273221" y="3614057"/>
                  <a:pt x="2298940" y="3705716"/>
                </a:cubicBezTo>
                <a:cubicBezTo>
                  <a:pt x="2315473" y="3764612"/>
                  <a:pt x="2298020" y="3782553"/>
                  <a:pt x="2227294" y="3775921"/>
                </a:cubicBezTo>
                <a:cubicBezTo>
                  <a:pt x="2149215" y="3768512"/>
                  <a:pt x="2074811" y="3729898"/>
                  <a:pt x="1978366" y="3748620"/>
                </a:cubicBezTo>
                <a:cubicBezTo>
                  <a:pt x="2055522" y="3855492"/>
                  <a:pt x="2220403" y="3825068"/>
                  <a:pt x="2310421" y="3926868"/>
                </a:cubicBezTo>
                <a:cubicBezTo>
                  <a:pt x="2202950" y="3927259"/>
                  <a:pt x="2120739" y="3926868"/>
                  <a:pt x="2041285" y="3904635"/>
                </a:cubicBezTo>
                <a:cubicBezTo>
                  <a:pt x="2008216" y="3895664"/>
                  <a:pt x="1971934" y="3886305"/>
                  <a:pt x="1953565" y="3917116"/>
                </a:cubicBezTo>
                <a:cubicBezTo>
                  <a:pt x="1931978" y="3954170"/>
                  <a:pt x="1976527" y="3968211"/>
                  <a:pt x="2003623" y="3974842"/>
                </a:cubicBezTo>
                <a:cubicBezTo>
                  <a:pt x="2079866" y="3993563"/>
                  <a:pt x="2138192" y="4038028"/>
                  <a:pt x="2201114" y="4072742"/>
                </a:cubicBezTo>
                <a:cubicBezTo>
                  <a:pt x="2339356" y="4148800"/>
                  <a:pt x="2490917" y="4212375"/>
                  <a:pt x="2608032" y="4337967"/>
                </a:cubicBezTo>
                <a:cubicBezTo>
                  <a:pt x="2460606" y="4305983"/>
                  <a:pt x="2350838" y="4231487"/>
                  <a:pt x="2213973" y="4216277"/>
                </a:cubicBezTo>
                <a:cubicBezTo>
                  <a:pt x="2332467" y="4330557"/>
                  <a:pt x="2484945" y="4405834"/>
                  <a:pt x="2629158" y="4488911"/>
                </a:cubicBezTo>
                <a:cubicBezTo>
                  <a:pt x="2670494" y="4512315"/>
                  <a:pt x="2712289" y="4528306"/>
                  <a:pt x="2721471" y="4579399"/>
                </a:cubicBezTo>
                <a:cubicBezTo>
                  <a:pt x="2739385" y="4678470"/>
                  <a:pt x="2793121" y="4760378"/>
                  <a:pt x="2907939" y="4804062"/>
                </a:cubicBezTo>
                <a:cubicBezTo>
                  <a:pt x="2908859" y="4804452"/>
                  <a:pt x="2902428" y="4819274"/>
                  <a:pt x="2898753" y="4829414"/>
                </a:cubicBezTo>
                <a:cubicBezTo>
                  <a:pt x="2828485" y="4832536"/>
                  <a:pt x="2772912" y="4774028"/>
                  <a:pt x="2683352" y="4793141"/>
                </a:cubicBezTo>
                <a:cubicBezTo>
                  <a:pt x="2769239" y="4872708"/>
                  <a:pt x="2840885" y="4944087"/>
                  <a:pt x="2962594" y="4981920"/>
                </a:cubicBezTo>
                <a:cubicBezTo>
                  <a:pt x="3059960" y="5011952"/>
                  <a:pt x="3180289" y="5029503"/>
                  <a:pt x="3251019" y="5127012"/>
                </a:cubicBezTo>
                <a:cubicBezTo>
                  <a:pt x="3168808" y="5146126"/>
                  <a:pt x="3107723" y="5121944"/>
                  <a:pt x="3046180" y="5104781"/>
                </a:cubicBezTo>
                <a:cubicBezTo>
                  <a:pt x="2952030" y="5078258"/>
                  <a:pt x="2858796" y="5048226"/>
                  <a:pt x="2764646" y="5021703"/>
                </a:cubicBezTo>
                <a:cubicBezTo>
                  <a:pt x="2728821" y="5011563"/>
                  <a:pt x="2689782" y="5004540"/>
                  <a:pt x="2666820" y="5052905"/>
                </a:cubicBezTo>
                <a:cubicBezTo>
                  <a:pt x="2786691" y="5063047"/>
                  <a:pt x="2858337" y="5128575"/>
                  <a:pt x="2933657" y="5190198"/>
                </a:cubicBezTo>
                <a:cubicBezTo>
                  <a:pt x="2975911" y="5224912"/>
                  <a:pt x="3010358" y="5271328"/>
                  <a:pt x="3086598" y="5253776"/>
                </a:cubicBezTo>
                <a:cubicBezTo>
                  <a:pt x="3126554" y="5244415"/>
                  <a:pt x="3151814" y="5270547"/>
                  <a:pt x="3147680" y="5302531"/>
                </a:cubicBezTo>
                <a:cubicBezTo>
                  <a:pt x="3132525" y="5415251"/>
                  <a:pt x="3225759" y="5454645"/>
                  <a:pt x="3322204" y="5476487"/>
                </a:cubicBezTo>
                <a:cubicBezTo>
                  <a:pt x="3504998" y="5517440"/>
                  <a:pt x="3657018" y="5613779"/>
                  <a:pt x="3834758" y="5666434"/>
                </a:cubicBezTo>
                <a:cubicBezTo>
                  <a:pt x="4007445" y="5717529"/>
                  <a:pt x="4141095" y="5838830"/>
                  <a:pt x="4314240" y="5902409"/>
                </a:cubicBezTo>
                <a:cubicBezTo>
                  <a:pt x="4439624" y="5948433"/>
                  <a:pt x="4559494" y="6007718"/>
                  <a:pt x="4688552" y="6049453"/>
                </a:cubicBezTo>
                <a:cubicBezTo>
                  <a:pt x="4993968" y="6148131"/>
                  <a:pt x="5305360" y="6227308"/>
                  <a:pt x="5634660" y="6238620"/>
                </a:cubicBezTo>
                <a:cubicBezTo>
                  <a:pt x="5906549" y="6247590"/>
                  <a:pt x="8264931" y="6239010"/>
                  <a:pt x="9222980" y="4955397"/>
                </a:cubicBezTo>
                <a:cubicBezTo>
                  <a:pt x="9241350" y="4949155"/>
                  <a:pt x="9262017" y="4932775"/>
                  <a:pt x="9268448" y="4917173"/>
                </a:cubicBezTo>
                <a:cubicBezTo>
                  <a:pt x="9299220" y="4844235"/>
                  <a:pt x="9374540" y="4812644"/>
                  <a:pt x="9442512" y="4773251"/>
                </a:cubicBezTo>
                <a:cubicBezTo>
                  <a:pt x="9502220" y="4738536"/>
                  <a:pt x="9565600" y="4702263"/>
                  <a:pt x="9590400" y="4643756"/>
                </a:cubicBezTo>
                <a:cubicBezTo>
                  <a:pt x="9623008" y="4565749"/>
                  <a:pt x="9530236" y="4629716"/>
                  <a:pt x="9513242" y="4600073"/>
                </a:cubicBezTo>
                <a:cubicBezTo>
                  <a:pt x="9548605" y="4559509"/>
                  <a:pt x="9603261" y="4522454"/>
                  <a:pt x="9617498" y="4476430"/>
                </a:cubicBezTo>
                <a:cubicBezTo>
                  <a:pt x="9669394" y="4310276"/>
                  <a:pt x="9781460" y="4189364"/>
                  <a:pt x="9949094" y="4095364"/>
                </a:cubicBezTo>
                <a:cubicBezTo>
                  <a:pt x="9997318" y="4068452"/>
                  <a:pt x="10029007" y="4019306"/>
                  <a:pt x="10094686" y="4011507"/>
                </a:cubicBezTo>
                <a:cubicBezTo>
                  <a:pt x="10240735" y="3994345"/>
                  <a:pt x="10194808" y="3860171"/>
                  <a:pt x="10271967" y="3800497"/>
                </a:cubicBezTo>
                <a:cubicBezTo>
                  <a:pt x="10286662" y="3789184"/>
                  <a:pt x="10299980" y="3766953"/>
                  <a:pt x="10297226" y="3751742"/>
                </a:cubicBezTo>
                <a:cubicBezTo>
                  <a:pt x="10293091" y="3729898"/>
                  <a:pt x="10275639" y="3709227"/>
                  <a:pt x="10260943" y="3689723"/>
                </a:cubicBezTo>
                <a:cubicBezTo>
                  <a:pt x="10245786" y="3670222"/>
                  <a:pt x="10222825" y="3653061"/>
                  <a:pt x="10233847" y="3627319"/>
                </a:cubicBezTo>
                <a:cubicBezTo>
                  <a:pt x="10238437" y="3616788"/>
                  <a:pt x="10235225" y="3580125"/>
                  <a:pt x="10269209" y="3608986"/>
                </a:cubicBezTo>
                <a:cubicBezTo>
                  <a:pt x="10362443" y="3688165"/>
                  <a:pt x="10416637" y="3613279"/>
                  <a:pt x="10496550" y="3577393"/>
                </a:cubicBezTo>
                <a:cubicBezTo>
                  <a:pt x="10432253" y="3540340"/>
                  <a:pt x="10374383" y="3514208"/>
                  <a:pt x="10364738" y="3458823"/>
                </a:cubicBezTo>
                <a:cubicBezTo>
                  <a:pt x="10344991" y="3344542"/>
                  <a:pt x="10260485" y="3292277"/>
                  <a:pt x="10132346" y="3282137"/>
                </a:cubicBezTo>
                <a:cubicBezTo>
                  <a:pt x="10179650" y="3171757"/>
                  <a:pt x="10179650" y="3171757"/>
                  <a:pt x="10026712" y="3156543"/>
                </a:cubicBezTo>
                <a:cubicBezTo>
                  <a:pt x="10085499" y="3086337"/>
                  <a:pt x="10085499" y="3068396"/>
                  <a:pt x="10014312" y="3044213"/>
                </a:cubicBezTo>
                <a:cubicBezTo>
                  <a:pt x="9945880" y="3021201"/>
                  <a:pt x="9870100" y="3013401"/>
                  <a:pt x="9806718" y="2977907"/>
                </a:cubicBezTo>
                <a:cubicBezTo>
                  <a:pt x="9865047" y="2888199"/>
                  <a:pt x="9881580" y="2784060"/>
                  <a:pt x="10001912" y="2740374"/>
                </a:cubicBezTo>
                <a:cubicBezTo>
                  <a:pt x="10020741" y="2733743"/>
                  <a:pt x="10033600" y="2706830"/>
                  <a:pt x="10021662" y="2691231"/>
                </a:cubicBezTo>
                <a:cubicBezTo>
                  <a:pt x="9978030" y="2634675"/>
                  <a:pt x="10040492" y="2527414"/>
                  <a:pt x="9904546" y="2515322"/>
                </a:cubicBezTo>
                <a:cubicBezTo>
                  <a:pt x="9887552" y="2514152"/>
                  <a:pt x="9871936" y="2502450"/>
                  <a:pt x="9885256" y="2487240"/>
                </a:cubicBezTo>
                <a:cubicBezTo>
                  <a:pt x="9931184" y="2434196"/>
                  <a:pt x="9875611" y="2437706"/>
                  <a:pt x="9842085" y="2431074"/>
                </a:cubicBezTo>
                <a:cubicBezTo>
                  <a:pt x="9801668" y="2422884"/>
                  <a:pt x="9755740" y="2446287"/>
                  <a:pt x="9718078" y="2417424"/>
                </a:cubicBezTo>
                <a:cubicBezTo>
                  <a:pt x="9726806" y="2386999"/>
                  <a:pt x="9759413" y="2387390"/>
                  <a:pt x="9782378" y="2377641"/>
                </a:cubicBezTo>
                <a:cubicBezTo>
                  <a:pt x="9849430" y="2349558"/>
                  <a:pt x="9904086" y="2316013"/>
                  <a:pt x="9907302" y="2243078"/>
                </a:cubicBezTo>
                <a:cubicBezTo>
                  <a:pt x="9909596" y="2184182"/>
                  <a:pt x="9916946" y="2132305"/>
                  <a:pt x="9824171" y="2114365"/>
                </a:cubicBezTo>
                <a:cubicBezTo>
                  <a:pt x="9785593" y="2106953"/>
                  <a:pt x="9796616" y="2064440"/>
                  <a:pt x="9818662" y="2043377"/>
                </a:cubicBezTo>
                <a:cubicBezTo>
                  <a:pt x="9858160" y="2005933"/>
                  <a:pt x="9890766" y="1956008"/>
                  <a:pt x="9958740" y="1952499"/>
                </a:cubicBezTo>
                <a:cubicBezTo>
                  <a:pt x="10000075" y="1950158"/>
                  <a:pt x="10031764" y="1934556"/>
                  <a:pt x="10064374" y="1916615"/>
                </a:cubicBezTo>
                <a:cubicBezTo>
                  <a:pt x="10087795" y="1903743"/>
                  <a:pt x="10115810" y="1892823"/>
                  <a:pt x="10113055" y="1865131"/>
                </a:cubicBezTo>
                <a:cubicBezTo>
                  <a:pt x="10110302" y="1838607"/>
                  <a:pt x="10083203" y="1827686"/>
                  <a:pt x="10055646" y="1822227"/>
                </a:cubicBezTo>
                <a:cubicBezTo>
                  <a:pt x="9963792" y="1804675"/>
                  <a:pt x="9877448" y="1778933"/>
                  <a:pt x="9800748" y="1720036"/>
                </a:cubicBezTo>
                <a:cubicBezTo>
                  <a:pt x="9851726" y="1688834"/>
                  <a:pt x="9900410" y="1666211"/>
                  <a:pt x="9938071" y="1634617"/>
                </a:cubicBezTo>
                <a:cubicBezTo>
                  <a:pt x="10029007" y="1558172"/>
                  <a:pt x="9258802" y="1317517"/>
                  <a:pt x="9220224" y="1231709"/>
                </a:cubicBezTo>
                <a:cubicBezTo>
                  <a:pt x="9208284" y="1205187"/>
                  <a:pt x="9167410" y="1177883"/>
                  <a:pt x="9133419" y="1170083"/>
                </a:cubicBezTo>
                <a:cubicBezTo>
                  <a:pt x="8974052" y="1133420"/>
                  <a:pt x="8835810" y="1051123"/>
                  <a:pt x="8672768" y="1020699"/>
                </a:cubicBezTo>
                <a:cubicBezTo>
                  <a:pt x="8518912" y="991837"/>
                  <a:pt x="8367350" y="953222"/>
                  <a:pt x="8198797" y="915000"/>
                </a:cubicBezTo>
                <a:cubicBezTo>
                  <a:pt x="8302134" y="819048"/>
                  <a:pt x="8485382" y="830361"/>
                  <a:pt x="8528095" y="691898"/>
                </a:cubicBezTo>
                <a:cubicBezTo>
                  <a:pt x="8361379" y="656013"/>
                  <a:pt x="8185937" y="696968"/>
                  <a:pt x="8025190" y="640021"/>
                </a:cubicBezTo>
                <a:cubicBezTo>
                  <a:pt x="8011411" y="634954"/>
                  <a:pt x="7992579" y="640021"/>
                  <a:pt x="7976047" y="641584"/>
                </a:cubicBezTo>
                <a:cubicBezTo>
                  <a:pt x="7644909" y="672005"/>
                  <a:pt x="7315149" y="645484"/>
                  <a:pt x="6988604" y="607260"/>
                </a:cubicBezTo>
                <a:cubicBezTo>
                  <a:pt x="6518305" y="552656"/>
                  <a:pt x="6046170" y="517941"/>
                  <a:pt x="5573116" y="493368"/>
                </a:cubicBezTo>
                <a:cubicBezTo>
                  <a:pt x="5182272" y="473086"/>
                  <a:pt x="4790511" y="464116"/>
                  <a:pt x="4401503" y="425112"/>
                </a:cubicBezTo>
                <a:cubicBezTo>
                  <a:pt x="3985401" y="383379"/>
                  <a:pt x="3569756" y="336184"/>
                  <a:pt x="3154109" y="292499"/>
                </a:cubicBezTo>
                <a:cubicBezTo>
                  <a:pt x="3135280" y="290549"/>
                  <a:pt x="3114499" y="284406"/>
                  <a:pt x="3094406" y="283966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8" name="Picture 4" descr="The Replacements - Pleased To Meet Me | Releases | Discogs">
            <a:extLst>
              <a:ext uri="{FF2B5EF4-FFF2-40B4-BE49-F238E27FC236}">
                <a16:creationId xmlns:a16="http://schemas.microsoft.com/office/drawing/2014/main" id="{DF4C7566-9AFF-FD7A-9F95-2E8769BDE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3064" y="1201003"/>
            <a:ext cx="4126315" cy="41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907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35">
            <a:extLst>
              <a:ext uri="{FF2B5EF4-FFF2-40B4-BE49-F238E27FC236}">
                <a16:creationId xmlns:a16="http://schemas.microsoft.com/office/drawing/2014/main" id="{B0B8DCBA-FEED-46EF-A140-35B904015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37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50" name="Rectangle 38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39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67BA40-69F3-C831-304D-6B2C31414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893" y="544958"/>
            <a:ext cx="4928291" cy="1035781"/>
          </a:xfrm>
        </p:spPr>
        <p:txBody>
          <a:bodyPr anchor="ctr">
            <a:normAutofit/>
          </a:bodyPr>
          <a:lstStyle/>
          <a:p>
            <a:r>
              <a:rPr lang="en-US" sz="3600" dirty="0"/>
              <a:t>Company Culture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1F7E936-18CF-D3BA-38D3-0A56C3C46F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41" b="8787"/>
          <a:stretch/>
        </p:blipFill>
        <p:spPr>
          <a:xfrm>
            <a:off x="6788383" y="613147"/>
            <a:ext cx="4565417" cy="5593443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Content Placeholder 2">
            <a:extLst>
              <a:ext uri="{FF2B5EF4-FFF2-40B4-BE49-F238E27FC236}">
                <a16:creationId xmlns:a16="http://schemas.microsoft.com/office/drawing/2014/main" id="{58EE95F9-F61B-A5DD-2E0A-8A38BB9525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354296"/>
              </p:ext>
            </p:extLst>
          </p:nvPr>
        </p:nvGraphicFramePr>
        <p:xfrm>
          <a:off x="374469" y="1736309"/>
          <a:ext cx="5856398" cy="4465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44084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E9DD6D-B005-0F85-1D57-7D7096814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en-US" sz="4000"/>
              <a:t>Why you should care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96EC4-81DE-C773-5475-F843878F5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r>
              <a:rPr lang="en-US" sz="2000" dirty="0"/>
              <a:t>Makes you a place where people want to work</a:t>
            </a:r>
          </a:p>
          <a:p>
            <a:r>
              <a:rPr lang="en-US" sz="2000" dirty="0"/>
              <a:t>Lowers recruiting costs</a:t>
            </a:r>
          </a:p>
          <a:p>
            <a:r>
              <a:rPr lang="en-US" sz="2000" dirty="0"/>
              <a:t>People want to stay – lowering turnover costs</a:t>
            </a:r>
          </a:p>
          <a:p>
            <a:r>
              <a:rPr lang="en-US" sz="2000" dirty="0"/>
              <a:t>Keeps you out of legal trouble</a:t>
            </a:r>
          </a:p>
          <a:p>
            <a:r>
              <a:rPr lang="en-US" sz="2000" dirty="0"/>
              <a:t>Makes working there way more fun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ED09E-0FF2-0EF6-B5B6-DF2E3E7235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76" b="32176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749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9E5C95-5DC7-8742-B570-9A3F4EC9B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How to have a good culture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2FC976-1BCD-BD4F-A415-A0D892A43AA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1263" r="9805" b="1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BFC773-EF5B-17B7-7235-090F4B507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3788" y="1994263"/>
            <a:ext cx="4840010" cy="4182700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en-US" dirty="0"/>
              <a:t>Set the vision</a:t>
            </a:r>
          </a:p>
          <a:p>
            <a:r>
              <a:rPr lang="en-US" dirty="0"/>
              <a:t>Stand for something</a:t>
            </a:r>
          </a:p>
          <a:p>
            <a:r>
              <a:rPr lang="en-US" dirty="0"/>
              <a:t>Communicate </a:t>
            </a:r>
            <a:r>
              <a:rPr lang="en-US" dirty="0" err="1"/>
              <a:t>communicate</a:t>
            </a:r>
            <a:r>
              <a:rPr lang="en-US" dirty="0"/>
              <a:t> </a:t>
            </a:r>
            <a:r>
              <a:rPr lang="en-US" dirty="0" err="1"/>
              <a:t>communicate</a:t>
            </a:r>
            <a:endParaRPr lang="en-US" dirty="0"/>
          </a:p>
          <a:p>
            <a:r>
              <a:rPr lang="en-US" dirty="0"/>
              <a:t>Ensure all employees are safe, heard, and respected</a:t>
            </a:r>
          </a:p>
          <a:p>
            <a:r>
              <a:rPr lang="en-US" dirty="0"/>
              <a:t>The right people in the right seat</a:t>
            </a:r>
          </a:p>
          <a:p>
            <a:r>
              <a:rPr lang="en-US" dirty="0"/>
              <a:t>Ask questions and listen</a:t>
            </a:r>
          </a:p>
        </p:txBody>
      </p:sp>
    </p:spTree>
    <p:extLst>
      <p:ext uri="{BB962C8B-B14F-4D97-AF65-F5344CB8AC3E}">
        <p14:creationId xmlns:p14="http://schemas.microsoft.com/office/powerpoint/2010/main" val="757015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E24CFF-E37E-3F35-35D9-675FDB9E3EA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36727" r="-1" b="2503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060D44-A053-E7F5-2DE8-FD6E077F3381}"/>
              </a:ext>
            </a:extLst>
          </p:cNvPr>
          <p:cNvSpPr txBox="1"/>
          <p:nvPr/>
        </p:nvSpPr>
        <p:spPr>
          <a:xfrm>
            <a:off x="378424" y="87086"/>
            <a:ext cx="9029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/>
              <a:t>Be the place that changes lives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77B38F-B8EF-D47E-0536-3FCF09C9164D}"/>
              </a:ext>
            </a:extLst>
          </p:cNvPr>
          <p:cNvSpPr txBox="1"/>
          <p:nvPr/>
        </p:nvSpPr>
        <p:spPr>
          <a:xfrm>
            <a:off x="2943497" y="4990012"/>
            <a:ext cx="25779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639550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BBCCC"/>
      </a:accent1>
      <a:accent2>
        <a:srgbClr val="90EAD1"/>
      </a:accent2>
      <a:accent3>
        <a:srgbClr val="C490AA"/>
      </a:accent3>
      <a:accent4>
        <a:srgbClr val="F0B094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982</TotalTime>
  <Words>198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Office Theme</vt:lpstr>
      <vt:lpstr>Culture Club</vt:lpstr>
      <vt:lpstr>About me…</vt:lpstr>
      <vt:lpstr>PowerPoint Presentation</vt:lpstr>
      <vt:lpstr>Company Culture</vt:lpstr>
      <vt:lpstr>Why you should care</vt:lpstr>
      <vt:lpstr>How to have a good culture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 Club</dc:title>
  <dc:creator>Johanna Lortsher</dc:creator>
  <cp:lastModifiedBy>Johanna Lortsher</cp:lastModifiedBy>
  <cp:revision>1</cp:revision>
  <dcterms:created xsi:type="dcterms:W3CDTF">2023-07-31T03:12:11Z</dcterms:created>
  <dcterms:modified xsi:type="dcterms:W3CDTF">2023-08-02T03:18:40Z</dcterms:modified>
</cp:coreProperties>
</file>